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9"/>
  </p:notesMasterIdLst>
  <p:handoutMasterIdLst>
    <p:handoutMasterId r:id="rId30"/>
  </p:handoutMasterIdLst>
  <p:sldIdLst>
    <p:sldId id="262" r:id="rId5"/>
    <p:sldId id="264" r:id="rId6"/>
    <p:sldId id="265" r:id="rId7"/>
    <p:sldId id="272" r:id="rId8"/>
    <p:sldId id="280" r:id="rId9"/>
    <p:sldId id="260" r:id="rId10"/>
    <p:sldId id="259" r:id="rId11"/>
    <p:sldId id="291" r:id="rId12"/>
    <p:sldId id="256" r:id="rId13"/>
    <p:sldId id="267" r:id="rId14"/>
    <p:sldId id="282" r:id="rId15"/>
    <p:sldId id="283" r:id="rId16"/>
    <p:sldId id="287" r:id="rId17"/>
    <p:sldId id="288" r:id="rId18"/>
    <p:sldId id="284" r:id="rId19"/>
    <p:sldId id="289" r:id="rId20"/>
    <p:sldId id="290" r:id="rId21"/>
    <p:sldId id="263" r:id="rId22"/>
    <p:sldId id="286" r:id="rId23"/>
    <p:sldId id="278" r:id="rId24"/>
    <p:sldId id="279" r:id="rId25"/>
    <p:sldId id="273" r:id="rId26"/>
    <p:sldId id="274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61C"/>
    <a:srgbClr val="EE6C6F"/>
    <a:srgbClr val="E83438"/>
    <a:srgbClr val="FD7059"/>
    <a:srgbClr val="FD8773"/>
    <a:srgbClr val="F58A7B"/>
    <a:srgbClr val="000000"/>
    <a:srgbClr val="004B6C"/>
    <a:srgbClr val="0070A2"/>
    <a:srgbClr val="009FE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 autoAdjust="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17" Type="http://schemas.openxmlformats.org/officeDocument/2006/relationships/image" Target="../media/image33.sv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10" Type="http://schemas.openxmlformats.org/officeDocument/2006/relationships/image" Target="../media/image28.png"/><Relationship Id="rId19" Type="http://schemas.openxmlformats.org/officeDocument/2006/relationships/image" Target="../media/image4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11" Type="http://schemas.openxmlformats.org/officeDocument/2006/relationships/image" Target="../media/image30.svg"/><Relationship Id="rId5" Type="http://schemas.openxmlformats.org/officeDocument/2006/relationships/image" Target="../media/image37.svg"/><Relationship Id="rId10" Type="http://schemas.openxmlformats.org/officeDocument/2006/relationships/image" Target="../media/image29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svg"/><Relationship Id="rId7" Type="http://schemas.openxmlformats.org/officeDocument/2006/relationships/image" Target="../media/image4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4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e Perus - P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24" name="Tekstin paikkamerkki 23">
            <a:extLst>
              <a:ext uri="{FF2B5EF4-FFF2-40B4-BE49-F238E27FC236}">
                <a16:creationId xmlns:a16="http://schemas.microsoft.com/office/drawing/2014/main" id="{7411A76B-2E05-D36F-920F-732A996B0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7C4C06F-0DA0-1970-2035-5E70B5AA6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375" y="6262687"/>
            <a:ext cx="1190625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5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5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P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5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57400"/>
            <a:ext cx="9683115" cy="39330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tx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tx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38653B9-007F-2547-1E81-74D7C477A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375" y="6262687"/>
            <a:ext cx="1190625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Pikku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6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6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F868000-27EF-FE1C-7747-B0BB49FCF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3198" y="4745354"/>
            <a:ext cx="127616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Pikku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6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6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1FBCFD93-A5EC-C9E4-7DE6-A4832F1406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523" y="4738713"/>
            <a:ext cx="1828985" cy="15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Pikku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6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6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0044CDD-FF3D-4E79-3B2B-6CAC594BD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521219" y="4762186"/>
            <a:ext cx="1584960" cy="138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Pikku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6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6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1AAC314-CB47-EDBA-B995-A5423E492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6009" y="4486275"/>
            <a:ext cx="1380922" cy="16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Pikkukuv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6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6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FFED23A-05CB-287B-A31C-8A7C39E15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432" y="4767832"/>
            <a:ext cx="2130641" cy="16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i ja 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504444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2879806"/>
            <a:ext cx="5044440" cy="3394188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Teema - Ihmise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6489612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0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Napsauta</a:t>
            </a:r>
            <a:r>
              <a:rPr lang="en-US" dirty="0"/>
              <a:t> </a:t>
            </a:r>
            <a:r>
              <a:rPr lang="en-US" dirty="0" err="1"/>
              <a:t>lisätäksesi</a:t>
            </a:r>
            <a:r>
              <a:rPr lang="en-US" dirty="0"/>
              <a:t> </a:t>
            </a:r>
            <a:r>
              <a:rPr lang="en-US" dirty="0" err="1"/>
              <a:t>otsikon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3924300"/>
            <a:ext cx="6489612" cy="22711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F69D955-EBCC-5540-5A63-4A9D8F382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6159" y="4633964"/>
            <a:ext cx="1337250" cy="1518808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CC34BC9-884A-E698-B654-AB561E0A7E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4736" y="581355"/>
            <a:ext cx="1178472" cy="1338473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C4666CE-D140-F221-632E-318EB050A2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6251" y="5092238"/>
            <a:ext cx="1807241" cy="1574049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EB4EC45E-8668-BDD6-75FA-A16746C703C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43492" y="2931177"/>
            <a:ext cx="1910305" cy="1663395"/>
          </a:xfrm>
          <a:prstGeom prst="rect">
            <a:avLst/>
          </a:prstGeom>
        </p:spPr>
      </p:pic>
      <p:pic>
        <p:nvPicPr>
          <p:cNvPr id="33" name="Kuva 20">
            <a:extLst>
              <a:ext uri="{FF2B5EF4-FFF2-40B4-BE49-F238E27FC236}">
                <a16:creationId xmlns:a16="http://schemas.microsoft.com/office/drawing/2014/main" id="{584F7D6E-75DD-8C49-45DB-A8B61E15E14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782" y="695681"/>
            <a:ext cx="1984279" cy="1520945"/>
          </a:xfrm>
          <a:custGeom>
            <a:avLst/>
            <a:gdLst>
              <a:gd name="connsiteX0" fmla="*/ -1022 w 1984279"/>
              <a:gd name="connsiteY0" fmla="*/ -783 h 1520945"/>
              <a:gd name="connsiteX1" fmla="*/ 1983258 w 1984279"/>
              <a:gd name="connsiteY1" fmla="*/ -783 h 1520945"/>
              <a:gd name="connsiteX2" fmla="*/ 1983258 w 1984279"/>
              <a:gd name="connsiteY2" fmla="*/ 1520162 h 1520945"/>
              <a:gd name="connsiteX3" fmla="*/ -1022 w 1984279"/>
              <a:gd name="connsiteY3" fmla="*/ 1520162 h 152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4279" h="1520945">
                <a:moveTo>
                  <a:pt x="-1022" y="-783"/>
                </a:moveTo>
                <a:lnTo>
                  <a:pt x="1983258" y="-783"/>
                </a:lnTo>
                <a:lnTo>
                  <a:pt x="1983258" y="1520162"/>
                </a:lnTo>
                <a:lnTo>
                  <a:pt x="-1022" y="1520162"/>
                </a:lnTo>
                <a:close/>
              </a:path>
            </a:pathLst>
          </a:cu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E1702EF0-118E-E654-74BB-BA025E0C242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65843" y="2699120"/>
            <a:ext cx="1437810" cy="2006435"/>
          </a:xfrm>
          <a:prstGeom prst="rect">
            <a:avLst/>
          </a:prstGeom>
        </p:spPr>
      </p:pic>
      <p:pic>
        <p:nvPicPr>
          <p:cNvPr id="32" name="Kuva 24">
            <a:extLst>
              <a:ext uri="{FF2B5EF4-FFF2-40B4-BE49-F238E27FC236}">
                <a16:creationId xmlns:a16="http://schemas.microsoft.com/office/drawing/2014/main" id="{53E154AA-F561-C143-C856-5B061E205D6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463" y="658689"/>
            <a:ext cx="2097942" cy="1662936"/>
          </a:xfrm>
          <a:custGeom>
            <a:avLst/>
            <a:gdLst>
              <a:gd name="connsiteX0" fmla="*/ -869 w 2097942"/>
              <a:gd name="connsiteY0" fmla="*/ -689 h 1662936"/>
              <a:gd name="connsiteX1" fmla="*/ 2097074 w 2097942"/>
              <a:gd name="connsiteY1" fmla="*/ -689 h 1662936"/>
              <a:gd name="connsiteX2" fmla="*/ 2097074 w 2097942"/>
              <a:gd name="connsiteY2" fmla="*/ 1662248 h 1662936"/>
              <a:gd name="connsiteX3" fmla="*/ -869 w 2097942"/>
              <a:gd name="connsiteY3" fmla="*/ 1662248 h 166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942" h="1662936">
                <a:moveTo>
                  <a:pt x="-869" y="-689"/>
                </a:moveTo>
                <a:lnTo>
                  <a:pt x="2097074" y="-689"/>
                </a:lnTo>
                <a:lnTo>
                  <a:pt x="2097074" y="1662248"/>
                </a:lnTo>
                <a:lnTo>
                  <a:pt x="-869" y="1662248"/>
                </a:lnTo>
                <a:close/>
              </a:path>
            </a:pathLst>
          </a:cu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2764E422-83FF-8058-075D-D89074DB24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57697" y="4695727"/>
            <a:ext cx="1675470" cy="1459491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3B0B1375-515A-CE57-4562-C38BCB8F71E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22137" y="2472519"/>
            <a:ext cx="2051690" cy="157404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78C7B56-A305-46D7-F383-6424BF1A163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001375" y="6262687"/>
            <a:ext cx="1190625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Teema - Luonto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6489612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0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Napsauta</a:t>
            </a:r>
            <a:r>
              <a:rPr lang="en-US" dirty="0"/>
              <a:t> </a:t>
            </a:r>
            <a:r>
              <a:rPr lang="en-US" dirty="0" err="1"/>
              <a:t>lisätäksesi</a:t>
            </a:r>
            <a:r>
              <a:rPr lang="en-US" dirty="0"/>
              <a:t> </a:t>
            </a:r>
            <a:r>
              <a:rPr lang="en-US" dirty="0" err="1"/>
              <a:t>otsikon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3924300"/>
            <a:ext cx="6489612" cy="22711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8AA0A09-565D-16B1-FC5A-30281BCD6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3335" y="4056975"/>
            <a:ext cx="2626842" cy="2676248"/>
          </a:xfrm>
          <a:prstGeom prst="rect">
            <a:avLst/>
          </a:prstGeom>
          <a:effectLst>
            <a:outerShdw dist="25400" dir="8100000" algn="tr" rotWithShape="0">
              <a:prstClr val="black">
                <a:alpha val="27000"/>
              </a:prstClr>
            </a:outerShdw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D615DAE-0C16-9942-16AF-0A2870DE69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5440" y="3519275"/>
            <a:ext cx="2592154" cy="1988690"/>
          </a:xfrm>
          <a:prstGeom prst="rect">
            <a:avLst/>
          </a:prstGeom>
          <a:effectLst>
            <a:outerShdw dist="25400" dir="8100000" algn="tr" rotWithShape="0">
              <a:prstClr val="black">
                <a:alpha val="27000"/>
              </a:prstClr>
            </a:outerShdw>
          </a:effec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5AAFA97-C2B7-BD54-DD9C-317E78ED89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4076" y="962143"/>
            <a:ext cx="1903854" cy="1937424"/>
          </a:xfrm>
          <a:prstGeom prst="rect">
            <a:avLst/>
          </a:prstGeom>
          <a:effectLst>
            <a:outerShdw dist="25400" dir="8100000" algn="tr" rotWithShape="0">
              <a:prstClr val="black">
                <a:alpha val="27000"/>
              </a:prstClr>
            </a:outerShdw>
          </a:effectLst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684CDF1-7632-90AF-9A99-E472FAA805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53654" y="2214437"/>
            <a:ext cx="2871786" cy="2502050"/>
          </a:xfrm>
          <a:prstGeom prst="rect">
            <a:avLst/>
          </a:prstGeom>
          <a:effectLst>
            <a:outerShdw dist="25400" dir="8100000" algn="tr" rotWithShape="0">
              <a:prstClr val="black">
                <a:alpha val="27000"/>
              </a:prstClr>
            </a:outerShdw>
          </a:effectLst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5E0014E5-1323-CDF6-62D2-B1248D0F1F4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19899" y="356162"/>
            <a:ext cx="1553561" cy="2167963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5CECDF3C-47E1-8CC3-FF46-AC5A8CDA0C0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72096" y="322244"/>
            <a:ext cx="1781566" cy="17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Rautaisen rohkea p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24" name="Tekstin paikkamerkki 23">
            <a:extLst>
              <a:ext uri="{FF2B5EF4-FFF2-40B4-BE49-F238E27FC236}">
                <a16:creationId xmlns:a16="http://schemas.microsoft.com/office/drawing/2014/main" id="{7411A76B-2E05-D36F-920F-732A996B0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7C4C06F-0DA0-1970-2035-5E70B5AA6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375" y="6262687"/>
            <a:ext cx="1190625" cy="59531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6A0971E-8C30-5585-2165-0CDC5C1C3F92}"/>
              </a:ext>
            </a:extLst>
          </p:cNvPr>
          <p:cNvSpPr txBox="1"/>
          <p:nvPr userDrawn="1"/>
        </p:nvSpPr>
        <p:spPr>
          <a:xfrm rot="21190309">
            <a:off x="10090954" y="5920604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tx1"/>
                </a:solidFill>
                <a:latin typeface="Beth Ellen" pitchFamily="2" charset="0"/>
              </a:rPr>
              <a:t>Rautaisen Rohkea</a:t>
            </a:r>
          </a:p>
        </p:txBody>
      </p:sp>
    </p:spTree>
    <p:extLst>
      <p:ext uri="{BB962C8B-B14F-4D97-AF65-F5344CB8AC3E}">
        <p14:creationId xmlns:p14="http://schemas.microsoft.com/office/powerpoint/2010/main" val="312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Teema Laps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6489612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0" i="0" spc="100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Napsauta</a:t>
            </a:r>
            <a:r>
              <a:rPr lang="en-US" dirty="0"/>
              <a:t> </a:t>
            </a:r>
            <a:r>
              <a:rPr lang="en-US" dirty="0" err="1"/>
              <a:t>lisätäksesi</a:t>
            </a:r>
            <a:r>
              <a:rPr lang="en-US" dirty="0"/>
              <a:t> </a:t>
            </a:r>
            <a:r>
              <a:rPr lang="en-US" dirty="0" err="1"/>
              <a:t>otsikon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3924300"/>
            <a:ext cx="6489612" cy="22711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effectLst/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5B6F68F-7511-6561-C77E-574ADF81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5983" y="3515163"/>
            <a:ext cx="2197316" cy="2495647"/>
          </a:xfrm>
          <a:prstGeom prst="rect">
            <a:avLst/>
          </a:prstGeom>
          <a:effectLst>
            <a:outerShdw dist="25400" dir="8100000" algn="tr" rotWithShape="0">
              <a:schemeClr val="accent3"/>
            </a:outerShdw>
          </a:effec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F58D061-79CA-ACD5-0C5D-078B435CF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7068" y="3894288"/>
            <a:ext cx="2197316" cy="2495646"/>
          </a:xfrm>
          <a:prstGeom prst="rect">
            <a:avLst/>
          </a:prstGeom>
          <a:effectLst>
            <a:outerShdw dist="25400" dir="8100000" algn="tr" rotWithShape="0">
              <a:schemeClr val="accent3"/>
            </a:outerShdw>
          </a:effectLst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5BBF15F-5171-DEA9-C388-6ED53BA0C7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8665" y="280886"/>
            <a:ext cx="2205037" cy="2504415"/>
          </a:xfrm>
          <a:prstGeom prst="rect">
            <a:avLst/>
          </a:prstGeom>
          <a:effectLst>
            <a:outerShdw dist="25400" dir="8100000" algn="tr" rotWithShape="0">
              <a:schemeClr val="accent3"/>
            </a:outerShdw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6E8DB7B-45D1-A4F2-E196-03EFC661852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9875" y="847190"/>
            <a:ext cx="3706200" cy="29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Teema - Rakennukse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6489612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0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Napsauta</a:t>
            </a:r>
            <a:r>
              <a:rPr lang="en-US" dirty="0"/>
              <a:t> </a:t>
            </a:r>
            <a:r>
              <a:rPr lang="en-US" dirty="0" err="1"/>
              <a:t>lisätäksesi</a:t>
            </a:r>
            <a:r>
              <a:rPr lang="en-US" dirty="0"/>
              <a:t> </a:t>
            </a:r>
            <a:r>
              <a:rPr lang="en-US" dirty="0" err="1"/>
              <a:t>otsikon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3924300"/>
            <a:ext cx="6489612" cy="22711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8B168A8-2059-21A7-6B03-643AC7536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9340" y="3840249"/>
            <a:ext cx="3017303" cy="262883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CD7989CC-2D80-B7B7-18EE-19C53C9BAE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1464" y="1654810"/>
            <a:ext cx="2389286" cy="243141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D72FBEEA-2996-6304-C889-55119377FB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08155" y="414981"/>
            <a:ext cx="2866376" cy="2271172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7931C24B-CFBE-15EC-1352-D706814F4A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31922" y="4863896"/>
            <a:ext cx="1959553" cy="1994104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5E721411-B027-FC9B-F09F-EC76988F80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25278" y="260049"/>
            <a:ext cx="2055844" cy="16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7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Teema - Maatil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6489612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0" i="0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Napsauta</a:t>
            </a:r>
            <a:r>
              <a:rPr lang="en-US" dirty="0"/>
              <a:t> </a:t>
            </a:r>
            <a:r>
              <a:rPr lang="en-US" dirty="0" err="1"/>
              <a:t>lisätäksesi</a:t>
            </a:r>
            <a:r>
              <a:rPr lang="en-US" dirty="0"/>
              <a:t> </a:t>
            </a:r>
            <a:r>
              <a:rPr lang="en-US" dirty="0" err="1"/>
              <a:t>otsikon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3924300"/>
            <a:ext cx="6489612" cy="22711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7CB5C69-3892-1F38-984C-AAC49B0D04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8329" y="5059886"/>
            <a:ext cx="1587451" cy="1615441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FE7991E-59FD-E45F-CCD8-A02E53FE8E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6063" y="-209684"/>
            <a:ext cx="4605338" cy="401241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8DE0EBC-4830-3178-7307-2196ADF8A5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38414" y="2882664"/>
            <a:ext cx="1808242" cy="1840125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6224E5D0-6075-2366-40D7-953B34063E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7809" y="2882664"/>
            <a:ext cx="1808242" cy="1840125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A3BD0343-A9E7-4D21-BAB8-5D4D821AFEE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32096" y="4355347"/>
            <a:ext cx="1808244" cy="18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Kaksi Sisältöä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114550"/>
            <a:ext cx="4490827" cy="4159445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114550"/>
            <a:ext cx="4490827" cy="4159445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Kaksi sisältöä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085975"/>
            <a:ext cx="5746750" cy="418802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085975"/>
            <a:ext cx="3947160" cy="418802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Taulukk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095500"/>
            <a:ext cx="10972800" cy="416986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Perus - Val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24" name="Tekstin paikkamerkki 23">
            <a:extLst>
              <a:ext uri="{FF2B5EF4-FFF2-40B4-BE49-F238E27FC236}">
                <a16:creationId xmlns:a16="http://schemas.microsoft.com/office/drawing/2014/main" id="{7411A76B-2E05-D36F-920F-732A996B0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367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Rautaisen rohkea val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24" name="Tekstin paikkamerkki 23">
            <a:extLst>
              <a:ext uri="{FF2B5EF4-FFF2-40B4-BE49-F238E27FC236}">
                <a16:creationId xmlns:a16="http://schemas.microsoft.com/office/drawing/2014/main" id="{7411A76B-2E05-D36F-920F-732A996B0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63463CA-AFBE-32E9-F5BC-EB8DD3D6FC84}"/>
              </a:ext>
            </a:extLst>
          </p:cNvPr>
          <p:cNvSpPr txBox="1"/>
          <p:nvPr userDrawn="1"/>
        </p:nvSpPr>
        <p:spPr>
          <a:xfrm rot="21190309">
            <a:off x="10090954" y="5920604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accent1"/>
                </a:solidFill>
                <a:latin typeface="Beth Ellen" pitchFamily="2" charset="0"/>
              </a:rPr>
              <a:t>Rautaisen Rohkea</a:t>
            </a:r>
          </a:p>
        </p:txBody>
      </p:sp>
    </p:spTree>
    <p:extLst>
      <p:ext uri="{BB962C8B-B14F-4D97-AF65-F5344CB8AC3E}">
        <p14:creationId xmlns:p14="http://schemas.microsoft.com/office/powerpoint/2010/main" val="30267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DD33BD-F6E0-C9BD-96D9-F0743B5FD8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071687"/>
            <a:ext cx="10134602" cy="147637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9" name="Tekstin paikkamerkki 23">
            <a:extLst>
              <a:ext uri="{FF2B5EF4-FFF2-40B4-BE49-F238E27FC236}">
                <a16:creationId xmlns:a16="http://schemas.microsoft.com/office/drawing/2014/main" id="{9F098AEA-1660-2997-5BE8-17AC177C7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676650"/>
            <a:ext cx="10134600" cy="514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762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3">
    <p:bg>
      <p:bgPr>
        <a:blipFill dpi="0"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47C511C1-91F4-89D8-928F-C74F2510C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1375" y="6262687"/>
            <a:ext cx="1190625" cy="5953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13440B6-4701-AF33-0D1D-87864BCCA8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11" name="Tekstin paikkamerkki 23">
            <a:extLst>
              <a:ext uri="{FF2B5EF4-FFF2-40B4-BE49-F238E27FC236}">
                <a16:creationId xmlns:a16="http://schemas.microsoft.com/office/drawing/2014/main" id="{36091E5E-89A5-BED6-2200-BA777FEE26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  <a:effectLst>
            <a:outerShdw blurRad="508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346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4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495690-DDB4-254A-AAB8-EDB09D14E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10" name="Tekstin paikkamerkki 23">
            <a:extLst>
              <a:ext uri="{FF2B5EF4-FFF2-40B4-BE49-F238E27FC236}">
                <a16:creationId xmlns:a16="http://schemas.microsoft.com/office/drawing/2014/main" id="{7CE69F25-0B91-6E93-05CE-A1B3C2874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2750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5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CF2D1C-F4AF-8F42-7A93-F8D08E5E35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9" name="Tekstin paikkamerkki 23">
            <a:extLst>
              <a:ext uri="{FF2B5EF4-FFF2-40B4-BE49-F238E27FC236}">
                <a16:creationId xmlns:a16="http://schemas.microsoft.com/office/drawing/2014/main" id="{01249B54-4372-4547-127D-6B91CB539E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1282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6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127FC96-0BB6-CC92-22C8-F3C1701C19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10" name="Tekstin paikkamerkki 23">
            <a:extLst>
              <a:ext uri="{FF2B5EF4-FFF2-40B4-BE49-F238E27FC236}">
                <a16:creationId xmlns:a16="http://schemas.microsoft.com/office/drawing/2014/main" id="{E553C6B5-08B2-72B2-1E29-ED4EEF5583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837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DDF6785-B9E5-B255-98DF-D27425235F4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995659" y="6259829"/>
            <a:ext cx="1196341" cy="5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33" r:id="rId2"/>
    <p:sldLayoutId id="2147483734" r:id="rId3"/>
    <p:sldLayoutId id="2147483735" r:id="rId4"/>
    <p:sldLayoutId id="2147483732" r:id="rId5"/>
    <p:sldLayoutId id="2147483714" r:id="rId6"/>
    <p:sldLayoutId id="2147483717" r:id="rId7"/>
    <p:sldLayoutId id="2147483716" r:id="rId8"/>
    <p:sldLayoutId id="2147483727" r:id="rId9"/>
    <p:sldLayoutId id="2147483698" r:id="rId10"/>
    <p:sldLayoutId id="2147483720" r:id="rId11"/>
    <p:sldLayoutId id="2147483723" r:id="rId12"/>
    <p:sldLayoutId id="2147483722" r:id="rId13"/>
    <p:sldLayoutId id="2147483724" r:id="rId14"/>
    <p:sldLayoutId id="2147483725" r:id="rId15"/>
    <p:sldLayoutId id="2147483726" r:id="rId16"/>
    <p:sldLayoutId id="2147483707" r:id="rId17"/>
    <p:sldLayoutId id="2147483713" r:id="rId18"/>
    <p:sldLayoutId id="2147483728" r:id="rId19"/>
    <p:sldLayoutId id="2147483729" r:id="rId20"/>
    <p:sldLayoutId id="2147483730" r:id="rId21"/>
    <p:sldLayoutId id="2147483731" r:id="rId22"/>
    <p:sldLayoutId id="2147483709" r:id="rId23"/>
    <p:sldLayoutId id="2147483705" r:id="rId24"/>
    <p:sldLayoutId id="2147483704" r:id="rId2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8.png"/><Relationship Id="rId4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8.pn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8.pn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8.pn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8.png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8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8.pn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8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8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8.png"/><Relationship Id="rId4" Type="http://schemas.openxmlformats.org/officeDocument/2006/relationships/hyperlink" Target="http://www.rautalampi.f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8.png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8.png"/><Relationship Id="rId4" Type="http://schemas.openxmlformats.org/officeDocument/2006/relationships/image" Target="../media/image7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5493B5-0C92-8CE1-8B2C-7285EC841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780" y="1019549"/>
            <a:ext cx="10134602" cy="1476375"/>
          </a:xfrm>
        </p:spPr>
        <p:txBody>
          <a:bodyPr/>
          <a:lstStyle/>
          <a:p>
            <a:r>
              <a:rPr lang="en-US" dirty="0" err="1"/>
              <a:t>Rautalammilla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oo</a:t>
            </a:r>
            <a:r>
              <a:rPr lang="en-US" dirty="0"/>
              <a:t> </a:t>
            </a:r>
            <a:r>
              <a:rPr lang="en-US" dirty="0" err="1"/>
              <a:t>tekemisenpuutetta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toisaalta</a:t>
            </a:r>
            <a:r>
              <a:rPr lang="en-US" dirty="0"/>
              <a:t> </a:t>
            </a:r>
            <a:r>
              <a:rPr lang="en-US" dirty="0" err="1"/>
              <a:t>voit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tuijotella</a:t>
            </a:r>
            <a:r>
              <a:rPr lang="en-US" dirty="0"/>
              <a:t> </a:t>
            </a:r>
            <a:r>
              <a:rPr lang="en-US" dirty="0" err="1"/>
              <a:t>järvelle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pilvet</a:t>
            </a:r>
            <a:r>
              <a:rPr lang="en-US" dirty="0"/>
              <a:t> </a:t>
            </a:r>
            <a:r>
              <a:rPr lang="en-US" dirty="0" err="1"/>
              <a:t>järviin</a:t>
            </a:r>
            <a:r>
              <a:rPr lang="en-US" dirty="0"/>
              <a:t> </a:t>
            </a:r>
            <a:r>
              <a:rPr lang="en-US" dirty="0" err="1"/>
              <a:t>heijastuu</a:t>
            </a:r>
            <a:r>
              <a:rPr lang="en-US" dirty="0"/>
              <a:t>..”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EA71EA9-535C-1AF3-0E28-A2C85B3C9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005" y="4208389"/>
            <a:ext cx="10240433" cy="1148292"/>
          </a:xfrm>
        </p:spPr>
        <p:txBody>
          <a:bodyPr>
            <a:normAutofit/>
          </a:bodyPr>
          <a:lstStyle/>
          <a:p>
            <a:r>
              <a:rPr lang="en-US" dirty="0" err="1"/>
              <a:t>Urheilua</a:t>
            </a:r>
            <a:r>
              <a:rPr lang="en-US" dirty="0"/>
              <a:t>, </a:t>
            </a:r>
            <a:r>
              <a:rPr lang="en-US" dirty="0" err="1"/>
              <a:t>eläimiä</a:t>
            </a:r>
            <a:r>
              <a:rPr lang="en-US" dirty="0"/>
              <a:t>, </a:t>
            </a:r>
            <a:r>
              <a:rPr lang="en-US" dirty="0" err="1"/>
              <a:t>kulttuuria</a:t>
            </a:r>
            <a:r>
              <a:rPr lang="en-US" dirty="0"/>
              <a:t>, </a:t>
            </a:r>
            <a:r>
              <a:rPr lang="en-US" dirty="0" err="1"/>
              <a:t>kädentaitoja</a:t>
            </a:r>
            <a:r>
              <a:rPr lang="en-US" dirty="0"/>
              <a:t>, </a:t>
            </a:r>
            <a:r>
              <a:rPr lang="en-US" dirty="0" err="1"/>
              <a:t>musiikkia</a:t>
            </a:r>
            <a:r>
              <a:rPr lang="en-US" dirty="0"/>
              <a:t>, </a:t>
            </a:r>
            <a:r>
              <a:rPr lang="en-US" dirty="0" err="1"/>
              <a:t>runoutta</a:t>
            </a:r>
            <a:r>
              <a:rPr lang="en-US" dirty="0"/>
              <a:t> </a:t>
            </a:r>
            <a:r>
              <a:rPr lang="en-US" dirty="0" err="1"/>
              <a:t>jne</a:t>
            </a:r>
            <a:r>
              <a:rPr lang="en-US" dirty="0"/>
              <a:t>.</a:t>
            </a:r>
          </a:p>
          <a:p>
            <a:r>
              <a:rPr lang="en-US" dirty="0" err="1"/>
              <a:t>Ilimaseks</a:t>
            </a:r>
            <a:r>
              <a:rPr lang="en-US" dirty="0"/>
              <a:t> tai </a:t>
            </a:r>
            <a:r>
              <a:rPr lang="en-US" dirty="0" err="1"/>
              <a:t>ainakin</a:t>
            </a:r>
            <a:r>
              <a:rPr lang="en-US" dirty="0"/>
              <a:t> </a:t>
            </a:r>
            <a:r>
              <a:rPr lang="en-US" dirty="0" err="1"/>
              <a:t>puol</a:t>
            </a:r>
            <a:r>
              <a:rPr lang="en-US" dirty="0"/>
              <a:t>’</a:t>
            </a:r>
          </a:p>
        </p:txBody>
      </p:sp>
      <p:pic>
        <p:nvPicPr>
          <p:cNvPr id="9" name="Ääni 8">
            <a:hlinkClick r:id="" action="ppaction://media"/>
            <a:extLst>
              <a:ext uri="{FF2B5EF4-FFF2-40B4-BE49-F238E27FC236}">
                <a16:creationId xmlns:a16="http://schemas.microsoft.com/office/drawing/2014/main" id="{AD66F44F-A771-4346-4365-D46C3D981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32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8853">
        <p:fade/>
      </p:transition>
    </mc:Choice>
    <mc:Fallback xmlns="">
      <p:transition advTm="18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25CBB871-4CCD-9741-9599-AFCAB1FA4C1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91775" cy="6946903"/>
          </a:xfrm>
        </p:spPr>
      </p:pic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CDEB5978-F9BA-3120-6E28-0B158885D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118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343">
        <p:fade/>
      </p:transition>
    </mc:Choice>
    <mc:Fallback xmlns="">
      <p:transition advTm="12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05BD18-CC17-064F-4B68-BDEF8E96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299993"/>
            <a:ext cx="10563226" cy="1476375"/>
          </a:xfrm>
        </p:spPr>
        <p:txBody>
          <a:bodyPr/>
          <a:lstStyle/>
          <a:p>
            <a:pPr algn="l"/>
            <a:r>
              <a:rPr lang="en-US" dirty="0" err="1"/>
              <a:t>Uimahalli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4" name="Sisällön paikkamerkki 4" descr="Kuva, joka sisältää kohteen ikkuna, Luonnonvalon hyödyntäminen, sisä-, rakennus">
            <a:extLst>
              <a:ext uri="{FF2B5EF4-FFF2-40B4-BE49-F238E27FC236}">
                <a16:creationId xmlns:a16="http://schemas.microsoft.com/office/drawing/2014/main" id="{6E0A9585-2CE3-16A8-8F66-A517D51A51D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93" y="2030912"/>
            <a:ext cx="6601109" cy="4403754"/>
          </a:xfrm>
        </p:spPr>
      </p:pic>
      <p:pic>
        <p:nvPicPr>
          <p:cNvPr id="6" name="Kuva 5" descr="Kuva, joka sisältää kohteen ikkuna, Luonnonvalon hyödyntäminen, sisä-, rakennus&#10;&#10;Kuvaus luotu automaattisesti">
            <a:extLst>
              <a:ext uri="{FF2B5EF4-FFF2-40B4-BE49-F238E27FC236}">
                <a16:creationId xmlns:a16="http://schemas.microsoft.com/office/drawing/2014/main" id="{13DB873D-08D6-86D1-A337-387C3B6B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59" y="1310541"/>
            <a:ext cx="7369973" cy="4916681"/>
          </a:xfrm>
          <a:prstGeom prst="rect">
            <a:avLst/>
          </a:prstGeom>
        </p:spPr>
      </p:pic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FFAF0EBC-AD6B-5F23-C913-020E289FA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80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671">
        <p:fade/>
      </p:transition>
    </mc:Choice>
    <mc:Fallback xmlns="">
      <p:transition advTm="8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Kuntoiluvälineet, Kuntosali, Kuntolaite, urheilu&#10;&#10;Kuvaus luotu automaattisesti">
            <a:extLst>
              <a:ext uri="{FF2B5EF4-FFF2-40B4-BE49-F238E27FC236}">
                <a16:creationId xmlns:a16="http://schemas.microsoft.com/office/drawing/2014/main" id="{AB3D2872-092B-D118-B277-DB02C760A3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7" y="3835400"/>
            <a:ext cx="10977853" cy="3022601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BD29E760-6336-81A9-6952-3B56E5BF0CF4}"/>
              </a:ext>
            </a:extLst>
          </p:cNvPr>
          <p:cNvSpPr txBox="1">
            <a:spLocks/>
          </p:cNvSpPr>
          <p:nvPr/>
        </p:nvSpPr>
        <p:spPr>
          <a:xfrm>
            <a:off x="-1949155" y="343288"/>
            <a:ext cx="9683116" cy="841519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Kuntosalit</a:t>
            </a:r>
            <a:r>
              <a:rPr lang="en-US" dirty="0"/>
              <a:t>: 2 </a:t>
            </a:r>
            <a:r>
              <a:rPr lang="en-US" dirty="0" err="1"/>
              <a:t>kpl</a:t>
            </a:r>
            <a:endParaRPr lang="en-US" dirty="0"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629D346B-7805-999B-CC71-2D4A3C5344A7}"/>
              </a:ext>
            </a:extLst>
          </p:cNvPr>
          <p:cNvSpPr txBox="1">
            <a:spLocks/>
          </p:cNvSpPr>
          <p:nvPr/>
        </p:nvSpPr>
        <p:spPr>
          <a:xfrm>
            <a:off x="482468" y="1037032"/>
            <a:ext cx="11499874" cy="3971135"/>
          </a:xfrm>
          <a:prstGeom prst="rect">
            <a:avLst/>
          </a:prstGeom>
        </p:spPr>
        <p:txBody>
          <a:bodyPr/>
          <a:lstStyle>
            <a:lvl1pPr marL="22860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err="1">
                <a:solidFill>
                  <a:schemeClr val="tx1"/>
                </a:solidFill>
              </a:rPr>
              <a:t>Uimahallin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kuntosali</a:t>
            </a:r>
            <a:r>
              <a:rPr lang="en-US" dirty="0">
                <a:solidFill>
                  <a:schemeClr val="tx1"/>
                </a:solidFill>
              </a:rPr>
              <a:t> ja </a:t>
            </a:r>
            <a:r>
              <a:rPr lang="en-US" dirty="0" err="1">
                <a:solidFill>
                  <a:schemeClr val="tx1"/>
                </a:solidFill>
              </a:rPr>
              <a:t>lukion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alakerran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kuntosali</a:t>
            </a:r>
            <a:r>
              <a:rPr lang="en-US" dirty="0">
                <a:solidFill>
                  <a:schemeClr val="tx1"/>
                </a:solidFill>
              </a:rPr>
              <a:t> + </a:t>
            </a:r>
            <a:r>
              <a:rPr lang="en-US" dirty="0" err="1">
                <a:solidFill>
                  <a:schemeClr val="tx1"/>
                </a:solidFill>
              </a:rPr>
              <a:t>ulkokuntosali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urheilukentällä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Avaimen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lunastaa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kirjastolta</a:t>
            </a:r>
            <a:r>
              <a:rPr lang="en-US" dirty="0">
                <a:solidFill>
                  <a:schemeClr val="tx1"/>
                </a:solidFill>
              </a:rPr>
              <a:t> tai </a:t>
            </a:r>
            <a:r>
              <a:rPr lang="en-US" dirty="0" err="1">
                <a:solidFill>
                  <a:schemeClr val="tx1"/>
                </a:solidFill>
              </a:rPr>
              <a:t>kunnanvirastolta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Aikuisen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vuosimaksu</a:t>
            </a:r>
            <a:r>
              <a:rPr lang="en-US" dirty="0">
                <a:solidFill>
                  <a:schemeClr val="tx1"/>
                </a:solidFill>
              </a:rPr>
              <a:t> 91 €</a:t>
            </a:r>
          </a:p>
          <a:p>
            <a:r>
              <a:rPr lang="fi-FI" dirty="0">
                <a:solidFill>
                  <a:schemeClr val="tx1"/>
                </a:solidFill>
                <a:latin typeface="Soleil W01"/>
              </a:rPr>
              <a:t>Urheiluseurojen valmennusryhmille, </a:t>
            </a:r>
            <a:r>
              <a:rPr lang="fi-FI" dirty="0" err="1">
                <a:solidFill>
                  <a:schemeClr val="tx1"/>
                </a:solidFill>
                <a:latin typeface="Soleil W01"/>
              </a:rPr>
              <a:t>fysikaaliseille</a:t>
            </a:r>
            <a:r>
              <a:rPr lang="fi-FI" dirty="0">
                <a:solidFill>
                  <a:schemeClr val="tx1"/>
                </a:solidFill>
                <a:latin typeface="Soleil W01"/>
              </a:rPr>
              <a:t> hoitolaitoksille, työ- ja toimipaikoille sekä ammattiyhdistyksille myönnetään pienryhmissä harjoitettavaa kunto-toimintaa varten ryhmäavain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DF4CBA2E-2ACA-F3FE-D6E7-E467DE4AF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554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7459">
        <p:fade/>
      </p:transition>
    </mc:Choice>
    <mc:Fallback xmlns="">
      <p:transition advTm="274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05BD18-CC17-064F-4B68-BDEF8E96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09" y="439626"/>
            <a:ext cx="3368267" cy="1476375"/>
          </a:xfrm>
        </p:spPr>
        <p:txBody>
          <a:bodyPr/>
          <a:lstStyle/>
          <a:p>
            <a:pPr algn="l"/>
            <a:r>
              <a:rPr lang="en-US" dirty="0" err="1"/>
              <a:t>Liikuntasalit</a:t>
            </a:r>
            <a:endParaRPr lang="en-US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C36AA8-5CCD-A2C4-E53C-EF1C20BEBB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325" y="1367976"/>
            <a:ext cx="7080566" cy="441426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i-FI" sz="2400" b="1" i="0" dirty="0">
                <a:solidFill>
                  <a:srgbClr val="C5171D"/>
                </a:solidFill>
                <a:effectLst/>
                <a:latin typeface="Soleil W01"/>
              </a:rPr>
              <a:t>Liikuntasalit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sz="2400" b="1" i="0" dirty="0">
                <a:effectLst/>
              </a:rPr>
              <a:t>Matti Lohen liikuntasali</a:t>
            </a:r>
          </a:p>
          <a:p>
            <a:pPr algn="l"/>
            <a:r>
              <a:rPr lang="fi-FI" sz="1600" b="0" i="0" dirty="0">
                <a:solidFill>
                  <a:srgbClr val="27272A"/>
                </a:solidFill>
                <a:effectLst/>
                <a:latin typeface="Soleil W01"/>
              </a:rPr>
              <a:t>	</a:t>
            </a:r>
            <a:r>
              <a:rPr lang="fi-FI" sz="2400" b="0" i="0" dirty="0">
                <a:effectLst/>
                <a:latin typeface="Soleil W01"/>
              </a:rPr>
              <a:t>Le</a:t>
            </a:r>
            <a:r>
              <a:rPr lang="fi-FI" sz="2400" b="0" i="0" dirty="0">
                <a:effectLst/>
              </a:rPr>
              <a:t>ntopalloa, sulkapalloa, koripalloa, käsipalloa, tennistä </a:t>
            </a:r>
          </a:p>
          <a:p>
            <a:pPr algn="l"/>
            <a:r>
              <a:rPr lang="fi-FI" sz="2400" b="0" i="0" dirty="0">
                <a:effectLst/>
              </a:rPr>
              <a:t>	ja salibandya. </a:t>
            </a:r>
          </a:p>
          <a:p>
            <a:pPr algn="l"/>
            <a:r>
              <a:rPr lang="fi-FI" sz="2400" b="0" i="0" dirty="0">
                <a:effectLst/>
              </a:rPr>
              <a:t>	Salin koko on noin 30 x 16 metriä (480 m</a:t>
            </a:r>
            <a:r>
              <a:rPr lang="fi-FI" sz="2400" b="0" i="0" baseline="30000" dirty="0">
                <a:effectLst/>
              </a:rPr>
              <a:t>2</a:t>
            </a:r>
            <a:r>
              <a:rPr lang="fi-FI" sz="2400" b="0" i="0" dirty="0">
                <a:effectLst/>
              </a:rPr>
              <a:t>). </a:t>
            </a:r>
          </a:p>
          <a:p>
            <a:pPr algn="l"/>
            <a:r>
              <a:rPr lang="fi-FI" sz="2400" b="0" i="0" dirty="0">
                <a:effectLst/>
              </a:rPr>
              <a:t>                   Salin päädyssä sijaitsee myös nostettava esiintymislava.</a:t>
            </a:r>
            <a:endParaRPr lang="fi-FI" sz="4200" b="0" i="0" dirty="0">
              <a:effectLst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sz="2400" b="1" dirty="0"/>
              <a:t>Lukion liikuntasali</a:t>
            </a:r>
          </a:p>
          <a:p>
            <a:pPr algn="l"/>
            <a:r>
              <a:rPr lang="fi-FI" sz="1600" dirty="0">
                <a:solidFill>
                  <a:srgbClr val="27272A"/>
                </a:solidFill>
                <a:latin typeface="Soleil W01"/>
              </a:rPr>
              <a:t>	</a:t>
            </a:r>
            <a:r>
              <a:rPr lang="fi-FI" sz="2400" dirty="0"/>
              <a:t>(143 m2), mutta silti monikäyttöinen liikuntatila. </a:t>
            </a:r>
          </a:p>
          <a:p>
            <a:pPr algn="l"/>
            <a:r>
              <a:rPr lang="fi-FI" sz="2400" dirty="0"/>
              <a:t>	Sali sopii hyvin esimerkiksi lentopallon ja sulkapallon 	pelaamiseen.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sz="2400" b="1" i="0" dirty="0">
                <a:effectLst/>
              </a:rPr>
              <a:t>Kerkon liikuntasali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sz="2400" b="1" dirty="0"/>
              <a:t>S</a:t>
            </a:r>
            <a:r>
              <a:rPr lang="fi-FI" sz="2400" b="1" i="0" dirty="0">
                <a:effectLst/>
              </a:rPr>
              <a:t>uuri musiikkiluokka</a:t>
            </a:r>
          </a:p>
          <a:p>
            <a:pPr algn="l"/>
            <a:r>
              <a:rPr lang="fi-FI" sz="2400" b="0" i="0" dirty="0">
                <a:effectLst/>
              </a:rPr>
              <a:t>	voidaan harrastaa pienimuotoista liikuntaa.</a:t>
            </a:r>
          </a:p>
          <a:p>
            <a:pPr algn="l"/>
            <a:endParaRPr lang="fi-FI" sz="2400" dirty="0"/>
          </a:p>
          <a:p>
            <a:endParaRPr lang="en-US" dirty="0"/>
          </a:p>
        </p:txBody>
      </p:sp>
      <p:pic>
        <p:nvPicPr>
          <p:cNvPr id="5" name="Kuva 4" descr="Kuva, joka sisältää kohteen sisä-, seinä, lattia, katto&#10;&#10;Kuvaus luotu automaattisesti">
            <a:extLst>
              <a:ext uri="{FF2B5EF4-FFF2-40B4-BE49-F238E27FC236}">
                <a16:creationId xmlns:a16="http://schemas.microsoft.com/office/drawing/2014/main" id="{F2218D32-346F-B99E-169C-5292A6335D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587" y="333498"/>
            <a:ext cx="4380613" cy="2346328"/>
          </a:xfrm>
          <a:prstGeom prst="rect">
            <a:avLst/>
          </a:prstGeom>
        </p:spPr>
      </p:pic>
      <p:pic>
        <p:nvPicPr>
          <p:cNvPr id="7" name="Kuva 6" descr="Kuva, joka sisältää kohteen sisä-, seinä, lattia, katto&#10;&#10;Kuvaus luotu automaattisesti">
            <a:extLst>
              <a:ext uri="{FF2B5EF4-FFF2-40B4-BE49-F238E27FC236}">
                <a16:creationId xmlns:a16="http://schemas.microsoft.com/office/drawing/2014/main" id="{4306FFC1-7227-0BD5-2C24-BFA3A569AD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217" y="3101082"/>
            <a:ext cx="4018984" cy="2681158"/>
          </a:xfrm>
          <a:prstGeom prst="rect">
            <a:avLst/>
          </a:prstGeom>
        </p:spPr>
      </p:pic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D80D156D-4F9A-5701-7248-6638ABB91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36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4000">
        <p:fade/>
      </p:transition>
    </mc:Choice>
    <mc:Fallback xmlns="">
      <p:transition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1A88E9F5-2618-EBD6-3DEC-4E1660B75205}"/>
              </a:ext>
            </a:extLst>
          </p:cNvPr>
          <p:cNvSpPr txBox="1">
            <a:spLocks/>
          </p:cNvSpPr>
          <p:nvPr/>
        </p:nvSpPr>
        <p:spPr>
          <a:xfrm>
            <a:off x="355599" y="271170"/>
            <a:ext cx="10546081" cy="1593507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Tekonurmikenttä</a:t>
            </a:r>
            <a:r>
              <a:rPr lang="en-US" dirty="0"/>
              <a:t>, </a:t>
            </a:r>
            <a:r>
              <a:rPr lang="en-US" dirty="0" err="1"/>
              <a:t>kuntoportaat</a:t>
            </a:r>
            <a:r>
              <a:rPr lang="en-US" dirty="0"/>
              <a:t> ja </a:t>
            </a:r>
            <a:r>
              <a:rPr lang="en-US" dirty="0" err="1"/>
              <a:t>tenniskenttä</a:t>
            </a:r>
            <a:endParaRPr lang="en-US" dirty="0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C88CC9B6-7588-85AB-743B-5C747B4E847E}"/>
              </a:ext>
            </a:extLst>
          </p:cNvPr>
          <p:cNvSpPr txBox="1">
            <a:spLocks/>
          </p:cNvSpPr>
          <p:nvPr/>
        </p:nvSpPr>
        <p:spPr>
          <a:xfrm>
            <a:off x="645159" y="1536700"/>
            <a:ext cx="5376183" cy="1095375"/>
          </a:xfrm>
          <a:prstGeom prst="rect">
            <a:avLst/>
          </a:prstGeom>
        </p:spPr>
        <p:txBody>
          <a:bodyPr/>
          <a:lstStyle>
            <a:lvl1pPr marL="22860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Välineitä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lainata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kirjastolta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12" name="Kuva 11" descr="Kuva, joka sisältää kohteen henkilö, urheilu, piha-, urheilupeli&#10;&#10;Kuvaus luotu automaattisesti">
            <a:extLst>
              <a:ext uri="{FF2B5EF4-FFF2-40B4-BE49-F238E27FC236}">
                <a16:creationId xmlns:a16="http://schemas.microsoft.com/office/drawing/2014/main" id="{F5D9EEA8-B69E-6809-E689-5A83F23D44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51" y="2212306"/>
            <a:ext cx="4379006" cy="3284253"/>
          </a:xfrm>
          <a:prstGeom prst="rect">
            <a:avLst/>
          </a:prstGeom>
        </p:spPr>
      </p:pic>
      <p:pic>
        <p:nvPicPr>
          <p:cNvPr id="13" name="Kuva 12" descr="Kuva, joka sisältää kohteen tennis, urheilu, piha-, urheilupeli&#10;&#10;Kuvaus luotu automaattisesti">
            <a:extLst>
              <a:ext uri="{FF2B5EF4-FFF2-40B4-BE49-F238E27FC236}">
                <a16:creationId xmlns:a16="http://schemas.microsoft.com/office/drawing/2014/main" id="{88DEDB35-B741-A65D-A047-1045EA524D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20" y="1751540"/>
            <a:ext cx="4439141" cy="1422401"/>
          </a:xfrm>
          <a:prstGeom prst="rect">
            <a:avLst/>
          </a:prstGeom>
        </p:spPr>
      </p:pic>
      <p:pic>
        <p:nvPicPr>
          <p:cNvPr id="3" name="Kuva 2" descr="Kuva, joka sisältää kohteen puu, piha-, portaat, kasvi&#10;&#10;Kuvaus luotu automaattisesti">
            <a:extLst>
              <a:ext uri="{FF2B5EF4-FFF2-40B4-BE49-F238E27FC236}">
                <a16:creationId xmlns:a16="http://schemas.microsoft.com/office/drawing/2014/main" id="{DB95EB8B-644D-6900-1FFF-E4D94EDDF8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42" y="3429000"/>
            <a:ext cx="4343305" cy="2900680"/>
          </a:xfrm>
          <a:prstGeom prst="rect">
            <a:avLst/>
          </a:prstGeom>
        </p:spPr>
      </p:pic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88FD6DD8-3ED5-C4CA-8AFD-75B59037D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59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174">
        <p:fade/>
      </p:transition>
    </mc:Choice>
    <mc:Fallback xmlns="">
      <p:transition advTm="8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5AA1A1-ABB5-2D13-F871-3EABCF6E7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017" y="660399"/>
            <a:ext cx="6739891" cy="1780116"/>
          </a:xfrm>
        </p:spPr>
        <p:txBody>
          <a:bodyPr/>
          <a:lstStyle/>
          <a:p>
            <a:r>
              <a:rPr lang="en-US" dirty="0" err="1"/>
              <a:t>Nuokku</a:t>
            </a:r>
            <a:r>
              <a:rPr lang="en-US" dirty="0"/>
              <a:t> – </a:t>
            </a:r>
            <a:r>
              <a:rPr lang="en-US" dirty="0" err="1"/>
              <a:t>nuorisotilat</a:t>
            </a:r>
            <a:r>
              <a:rPr lang="en-US" dirty="0"/>
              <a:t> </a:t>
            </a:r>
            <a:r>
              <a:rPr lang="en-US" dirty="0" err="1"/>
              <a:t>kirjaston</a:t>
            </a:r>
            <a:r>
              <a:rPr lang="en-US" dirty="0"/>
              <a:t> </a:t>
            </a:r>
            <a:r>
              <a:rPr lang="en-US" dirty="0" err="1"/>
              <a:t>kivijalassa</a:t>
            </a:r>
            <a:endParaRPr lang="en-US" dirty="0"/>
          </a:p>
        </p:txBody>
      </p:sp>
      <p:pic>
        <p:nvPicPr>
          <p:cNvPr id="5" name="Kuva 4" descr="Kuva, joka sisältää kohteen piha-, henkilö, puu, ramppi">
            <a:extLst>
              <a:ext uri="{FF2B5EF4-FFF2-40B4-BE49-F238E27FC236}">
                <a16:creationId xmlns:a16="http://schemas.microsoft.com/office/drawing/2014/main" id="{0174AF07-E241-BD38-5BB5-97B3564F48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" y="2538941"/>
            <a:ext cx="3906519" cy="2607525"/>
          </a:xfrm>
          <a:prstGeom prst="rect">
            <a:avLst/>
          </a:prstGeom>
        </p:spPr>
      </p:pic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8B50AE56-46B5-BBF1-CBD9-2410C40B9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78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552">
        <p:fade/>
      </p:transition>
    </mc:Choice>
    <mc:Fallback xmlns="">
      <p:transition advTm="8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1A88E9F5-2618-EBD6-3DEC-4E1660B75205}"/>
              </a:ext>
            </a:extLst>
          </p:cNvPr>
          <p:cNvSpPr txBox="1">
            <a:spLocks/>
          </p:cNvSpPr>
          <p:nvPr/>
        </p:nvSpPr>
        <p:spPr>
          <a:xfrm>
            <a:off x="-1110294" y="250535"/>
            <a:ext cx="6970185" cy="962953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Satulateatteri</a:t>
            </a:r>
            <a:endParaRPr lang="en-US" dirty="0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C88CC9B6-7588-85AB-743B-5C747B4E847E}"/>
              </a:ext>
            </a:extLst>
          </p:cNvPr>
          <p:cNvSpPr txBox="1">
            <a:spLocks/>
          </p:cNvSpPr>
          <p:nvPr/>
        </p:nvSpPr>
        <p:spPr>
          <a:xfrm>
            <a:off x="2374799" y="4520507"/>
            <a:ext cx="11016616" cy="21850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Voi </a:t>
            </a:r>
            <a:r>
              <a:rPr lang="en-US" dirty="0" err="1">
                <a:solidFill>
                  <a:schemeClr val="tx1"/>
                </a:solidFill>
              </a:rPr>
              <a:t>osallistua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muutkin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ratsastuslukiolaiset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Esiintyminen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Valotekniikka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Äänitekniikka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tehosteet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Valokuvaus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viestintä</a:t>
            </a:r>
            <a:r>
              <a:rPr lang="en-US" dirty="0">
                <a:solidFill>
                  <a:schemeClr val="tx1"/>
                </a:solidFill>
              </a:rPr>
              <a:t> ja </a:t>
            </a:r>
            <a:r>
              <a:rPr lang="en-US" dirty="0" err="1">
                <a:solidFill>
                  <a:schemeClr val="tx1"/>
                </a:solidFill>
              </a:rPr>
              <a:t>markkinointi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Kuva 11" descr="Kuva, joka sisältää kohteen vaate, henkilö, sisä-, nainen&#10;&#10;Kuvaus luotu automaattisesti">
            <a:extLst>
              <a:ext uri="{FF2B5EF4-FFF2-40B4-BE49-F238E27FC236}">
                <a16:creationId xmlns:a16="http://schemas.microsoft.com/office/drawing/2014/main" id="{1E276E73-1A83-C54C-0B4B-5CA7E23DC1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68" y="986912"/>
            <a:ext cx="7879672" cy="3533595"/>
          </a:xfrm>
          <a:prstGeom prst="rect">
            <a:avLst/>
          </a:prstGeom>
        </p:spPr>
      </p:pic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0DB8A9BA-4AA7-B518-A084-A3D4977F4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88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301">
        <p:fade/>
      </p:transition>
    </mc:Choice>
    <mc:Fallback xmlns="">
      <p:transition advTm="13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5AA1A1-ABB5-2D13-F871-3EABCF6E7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182" y="113251"/>
            <a:ext cx="6739891" cy="849619"/>
          </a:xfrm>
        </p:spPr>
        <p:txBody>
          <a:bodyPr/>
          <a:lstStyle/>
          <a:p>
            <a:r>
              <a:rPr lang="en-US" dirty="0" err="1"/>
              <a:t>Yhdistystoiminta</a:t>
            </a:r>
            <a:endParaRPr lang="en-US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C83D55C3-F4EA-8FB0-1ED6-1A7402A6E4D3}"/>
              </a:ext>
            </a:extLst>
          </p:cNvPr>
          <p:cNvSpPr txBox="1">
            <a:spLocks/>
          </p:cNvSpPr>
          <p:nvPr/>
        </p:nvSpPr>
        <p:spPr>
          <a:xfrm>
            <a:off x="511294" y="2072081"/>
            <a:ext cx="6739891" cy="46726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i="0" kern="1200" spc="100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err="1">
                <a:solidFill>
                  <a:schemeClr val="tx1"/>
                </a:solidFill>
              </a:rPr>
              <a:t>Yli</a:t>
            </a:r>
            <a:r>
              <a:rPr lang="en-US" sz="3600" dirty="0">
                <a:solidFill>
                  <a:schemeClr val="tx1"/>
                </a:solidFill>
              </a:rPr>
              <a:t> 60 </a:t>
            </a:r>
            <a:r>
              <a:rPr lang="en-US" sz="3600" dirty="0" err="1">
                <a:solidFill>
                  <a:schemeClr val="tx1"/>
                </a:solidFill>
              </a:rPr>
              <a:t>toimivaa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yhdistystä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  <a:p>
            <a:r>
              <a:rPr lang="en-US" sz="2800" dirty="0"/>
              <a:t>Mm. Sisä-Savon Ursa </a:t>
            </a:r>
            <a:r>
              <a:rPr lang="en-US" sz="2800" dirty="0" err="1"/>
              <a:t>ry</a:t>
            </a:r>
            <a:endParaRPr lang="en-US" sz="2800" dirty="0"/>
          </a:p>
          <a:p>
            <a:r>
              <a:rPr lang="en-US" sz="2800" dirty="0" err="1"/>
              <a:t>Rautalammin</a:t>
            </a:r>
            <a:r>
              <a:rPr lang="en-US" sz="2800" dirty="0"/>
              <a:t> </a:t>
            </a:r>
            <a:r>
              <a:rPr lang="en-US" sz="2800" dirty="0" err="1"/>
              <a:t>Rockmuusikot</a:t>
            </a:r>
            <a:endParaRPr lang="en-US" sz="2800" dirty="0"/>
          </a:p>
          <a:p>
            <a:r>
              <a:rPr lang="en-US" sz="2800" dirty="0" err="1"/>
              <a:t>Rautalammin</a:t>
            </a:r>
            <a:r>
              <a:rPr lang="en-US" sz="2800" dirty="0"/>
              <a:t> </a:t>
            </a:r>
            <a:r>
              <a:rPr lang="en-US" sz="2800" dirty="0" err="1"/>
              <a:t>kulttuuriseura</a:t>
            </a:r>
            <a:endParaRPr lang="en-US" sz="2800" dirty="0"/>
          </a:p>
          <a:p>
            <a:r>
              <a:rPr lang="en-US" sz="2800" dirty="0"/>
              <a:t>Iron Team Riders </a:t>
            </a:r>
            <a:r>
              <a:rPr lang="en-US" sz="2800" dirty="0" err="1"/>
              <a:t>ry</a:t>
            </a:r>
            <a:endParaRPr lang="en-US" sz="2800" dirty="0"/>
          </a:p>
          <a:p>
            <a:r>
              <a:rPr lang="en-US" sz="2800" dirty="0" err="1"/>
              <a:t>Rautalammin</a:t>
            </a:r>
            <a:r>
              <a:rPr lang="en-US" sz="2800" dirty="0"/>
              <a:t> </a:t>
            </a:r>
            <a:r>
              <a:rPr lang="en-US" sz="2800" dirty="0" err="1"/>
              <a:t>rautiaiset</a:t>
            </a:r>
            <a:endParaRPr lang="en-US" sz="2800" dirty="0"/>
          </a:p>
          <a:p>
            <a:r>
              <a:rPr lang="en-US" sz="2800" dirty="0"/>
              <a:t>Kerkonkosken </a:t>
            </a:r>
            <a:r>
              <a:rPr lang="en-US" sz="2800" dirty="0" err="1"/>
              <a:t>Ketterä</a:t>
            </a:r>
            <a:endParaRPr lang="en-US" sz="2800" dirty="0"/>
          </a:p>
          <a:p>
            <a:r>
              <a:rPr lang="en-US" sz="2800" dirty="0" err="1"/>
              <a:t>Rautalammin</a:t>
            </a:r>
            <a:r>
              <a:rPr lang="en-US" sz="2800" dirty="0"/>
              <a:t> </a:t>
            </a:r>
            <a:r>
              <a:rPr lang="en-US" sz="2800" dirty="0" err="1"/>
              <a:t>kylmä</a:t>
            </a:r>
            <a:r>
              <a:rPr lang="en-US" sz="2800" dirty="0"/>
              <a:t>- ja </a:t>
            </a:r>
            <a:r>
              <a:rPr lang="en-US" sz="2800" dirty="0" err="1"/>
              <a:t>avantouintiseura</a:t>
            </a:r>
            <a:endParaRPr lang="en-US" sz="2800" dirty="0"/>
          </a:p>
          <a:p>
            <a:r>
              <a:rPr lang="en-US" sz="2800" dirty="0"/>
              <a:t>Cantilena-</a:t>
            </a:r>
            <a:r>
              <a:rPr lang="en-US" sz="2800" dirty="0" err="1"/>
              <a:t>laulajat</a:t>
            </a:r>
            <a:r>
              <a:rPr lang="en-US" sz="2800" dirty="0"/>
              <a:t> </a:t>
            </a:r>
            <a:r>
              <a:rPr lang="en-US" sz="2800" dirty="0" err="1"/>
              <a:t>ry</a:t>
            </a:r>
            <a:endParaRPr lang="en-US" sz="2800" dirty="0"/>
          </a:p>
          <a:p>
            <a:r>
              <a:rPr lang="en-US" sz="2800" dirty="0" err="1"/>
              <a:t>Pärsnäkosken</a:t>
            </a:r>
            <a:r>
              <a:rPr lang="en-US" sz="2800" dirty="0"/>
              <a:t> </a:t>
            </a:r>
            <a:r>
              <a:rPr lang="en-US" sz="2800" dirty="0" err="1"/>
              <a:t>Erä</a:t>
            </a:r>
            <a:r>
              <a:rPr lang="en-US" sz="2800" dirty="0"/>
              <a:t> </a:t>
            </a:r>
            <a:r>
              <a:rPr lang="en-US" sz="2800" dirty="0" err="1"/>
              <a:t>ry</a:t>
            </a:r>
            <a:endParaRPr lang="en-US" sz="2800" dirty="0"/>
          </a:p>
          <a:p>
            <a:r>
              <a:rPr lang="en-US" sz="2800" dirty="0" err="1"/>
              <a:t>Rautalammin</a:t>
            </a:r>
            <a:r>
              <a:rPr lang="en-US" sz="2800" dirty="0"/>
              <a:t> </a:t>
            </a:r>
            <a:r>
              <a:rPr lang="en-US" sz="2800" dirty="0" err="1"/>
              <a:t>reserviläiset</a:t>
            </a:r>
            <a:r>
              <a:rPr lang="en-US" sz="2800" dirty="0"/>
              <a:t> </a:t>
            </a:r>
            <a:r>
              <a:rPr lang="en-US" sz="2800" dirty="0" err="1"/>
              <a:t>ry</a:t>
            </a:r>
            <a:endParaRPr lang="en-US" sz="2800" dirty="0"/>
          </a:p>
          <a:p>
            <a:r>
              <a:rPr lang="en-US" sz="2800" dirty="0" err="1"/>
              <a:t>Eläkeliiton</a:t>
            </a:r>
            <a:r>
              <a:rPr lang="en-US" sz="2800" dirty="0"/>
              <a:t> </a:t>
            </a:r>
            <a:r>
              <a:rPr lang="en-US" sz="2800" dirty="0" err="1"/>
              <a:t>Rautalammin</a:t>
            </a:r>
            <a:r>
              <a:rPr lang="en-US" sz="2800" dirty="0"/>
              <a:t> </a:t>
            </a:r>
            <a:r>
              <a:rPr lang="en-US" sz="2800" dirty="0" err="1"/>
              <a:t>yhdistys</a:t>
            </a:r>
            <a:r>
              <a:rPr lang="en-US" sz="2800" dirty="0"/>
              <a:t> </a:t>
            </a:r>
            <a:r>
              <a:rPr lang="en-US" sz="2800" dirty="0" err="1"/>
              <a:t>ry</a:t>
            </a:r>
            <a:endParaRPr lang="en-US" sz="2800" dirty="0"/>
          </a:p>
          <a:p>
            <a:r>
              <a:rPr lang="en-US" sz="2800" dirty="0"/>
              <a:t>Sisä-Savon </a:t>
            </a:r>
            <a:r>
              <a:rPr lang="en-US" sz="2800" dirty="0" err="1"/>
              <a:t>mielenterveysseura</a:t>
            </a:r>
            <a:r>
              <a:rPr lang="en-US" sz="2800" dirty="0"/>
              <a:t> </a:t>
            </a:r>
            <a:r>
              <a:rPr lang="en-US" sz="2800" dirty="0" err="1"/>
              <a:t>ry</a:t>
            </a:r>
            <a:endParaRPr lang="en-US" sz="2800" dirty="0"/>
          </a:p>
          <a:p>
            <a:r>
              <a:rPr lang="en-US" sz="2800" dirty="0"/>
              <a:t>Sisä-Savon </a:t>
            </a:r>
            <a:r>
              <a:rPr lang="en-US" sz="2800" dirty="0" err="1"/>
              <a:t>mobilistit</a:t>
            </a:r>
            <a:r>
              <a:rPr lang="en-US" sz="2800" dirty="0"/>
              <a:t> </a:t>
            </a:r>
            <a:r>
              <a:rPr lang="en-US" sz="2800" dirty="0" err="1"/>
              <a:t>ry</a:t>
            </a:r>
            <a:endParaRPr lang="en-US" sz="2800" dirty="0"/>
          </a:p>
          <a:p>
            <a:r>
              <a:rPr lang="en-US" sz="2800" dirty="0" err="1"/>
              <a:t>Kyläyhdistystoimintaa</a:t>
            </a:r>
            <a:r>
              <a:rPr lang="en-US" sz="2800" dirty="0"/>
              <a:t> </a:t>
            </a:r>
            <a:r>
              <a:rPr lang="en-US" sz="2800"/>
              <a:t>jne</a:t>
            </a:r>
            <a:endParaRPr lang="en-US" sz="3600" dirty="0"/>
          </a:p>
          <a:p>
            <a:r>
              <a:rPr lang="en-US" sz="2400" dirty="0" err="1">
                <a:solidFill>
                  <a:schemeClr val="tx1"/>
                </a:solidFill>
              </a:rPr>
              <a:t>Yhdistysrekisteri</a:t>
            </a:r>
            <a:r>
              <a:rPr lang="en-US" sz="2400" dirty="0">
                <a:solidFill>
                  <a:schemeClr val="tx1"/>
                </a:solidFill>
              </a:rPr>
              <a:t> www.rautalampi.fi/yhdistykset</a:t>
            </a:r>
          </a:p>
        </p:txBody>
      </p:sp>
      <p:pic>
        <p:nvPicPr>
          <p:cNvPr id="6" name="Ääni 5">
            <a:hlinkClick r:id="" action="ppaction://media"/>
            <a:extLst>
              <a:ext uri="{FF2B5EF4-FFF2-40B4-BE49-F238E27FC236}">
                <a16:creationId xmlns:a16="http://schemas.microsoft.com/office/drawing/2014/main" id="{2F6A0192-7ED7-896F-E890-25F86A633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26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4286">
        <p:fade/>
      </p:transition>
    </mc:Choice>
    <mc:Fallback xmlns="">
      <p:transition advTm="44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A9D31C9-A12F-59B1-0177-A7F0CF6B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227" y="-663787"/>
            <a:ext cx="6489612" cy="1987762"/>
          </a:xfrm>
        </p:spPr>
        <p:txBody>
          <a:bodyPr/>
          <a:lstStyle/>
          <a:p>
            <a:r>
              <a:rPr lang="en-US" dirty="0" err="1"/>
              <a:t>Upeat</a:t>
            </a:r>
            <a:r>
              <a:rPr lang="en-US" dirty="0"/>
              <a:t> </a:t>
            </a:r>
            <a:r>
              <a:rPr lang="en-US" dirty="0" err="1"/>
              <a:t>polut</a:t>
            </a:r>
            <a:r>
              <a:rPr lang="en-US" dirty="0"/>
              <a:t> 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18BA58D-9317-90CD-05DD-3778D6B4DC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552" y="1718734"/>
            <a:ext cx="6489612" cy="29337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Etelä-Konneveden</a:t>
            </a:r>
            <a:r>
              <a:rPr lang="en-US" dirty="0"/>
              <a:t> </a:t>
            </a:r>
            <a:r>
              <a:rPr lang="en-US" dirty="0" err="1"/>
              <a:t>kansallispuisto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Tyyrinvuoren</a:t>
            </a:r>
            <a:r>
              <a:rPr lang="en-US" dirty="0"/>
              <a:t> </a:t>
            </a:r>
            <a:r>
              <a:rPr lang="en-US" dirty="0" err="1"/>
              <a:t>luontopolku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Latsinmäen</a:t>
            </a:r>
            <a:r>
              <a:rPr lang="en-US" dirty="0"/>
              <a:t> </a:t>
            </a:r>
            <a:r>
              <a:rPr lang="en-US" dirty="0" err="1"/>
              <a:t>kilpaladut</a:t>
            </a:r>
            <a:r>
              <a:rPr lang="en-US" dirty="0"/>
              <a:t> ja </a:t>
            </a:r>
            <a:r>
              <a:rPr lang="en-US" dirty="0" err="1"/>
              <a:t>juoksupolut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Lukuisat</a:t>
            </a:r>
            <a:r>
              <a:rPr lang="en-US" dirty="0"/>
              <a:t> </a:t>
            </a:r>
            <a:r>
              <a:rPr lang="en-US" dirty="0" err="1"/>
              <a:t>laavut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Myhinpään</a:t>
            </a:r>
            <a:r>
              <a:rPr lang="en-US" dirty="0"/>
              <a:t> </a:t>
            </a:r>
            <a:r>
              <a:rPr lang="en-US" dirty="0" err="1"/>
              <a:t>polku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Upeita</a:t>
            </a:r>
            <a:r>
              <a:rPr lang="en-US" dirty="0"/>
              <a:t> </a:t>
            </a:r>
            <a:r>
              <a:rPr lang="en-US" dirty="0" err="1"/>
              <a:t>vuoria</a:t>
            </a:r>
            <a:r>
              <a:rPr lang="en-US" dirty="0"/>
              <a:t>: </a:t>
            </a:r>
            <a:r>
              <a:rPr lang="en-US" dirty="0" err="1"/>
              <a:t>Hakavuori</a:t>
            </a:r>
            <a:r>
              <a:rPr lang="en-US" dirty="0"/>
              <a:t>, </a:t>
            </a:r>
            <a:r>
              <a:rPr lang="en-US" dirty="0" err="1"/>
              <a:t>Kilpivuori</a:t>
            </a:r>
            <a:r>
              <a:rPr lang="en-US" dirty="0"/>
              <a:t>, </a:t>
            </a:r>
          </a:p>
          <a:p>
            <a:r>
              <a:rPr lang="en-US" dirty="0"/>
              <a:t>     </a:t>
            </a:r>
            <a:r>
              <a:rPr lang="en-US" dirty="0" err="1"/>
              <a:t>Kalaja</a:t>
            </a:r>
            <a:r>
              <a:rPr lang="en-US" dirty="0"/>
              <a:t>,  </a:t>
            </a:r>
            <a:r>
              <a:rPr lang="en-US" dirty="0" err="1"/>
              <a:t>Kituvuori</a:t>
            </a:r>
            <a:r>
              <a:rPr lang="en-US" dirty="0"/>
              <a:t>, </a:t>
            </a:r>
            <a:r>
              <a:rPr lang="en-US" dirty="0" err="1"/>
              <a:t>Loukkuvuori</a:t>
            </a:r>
            <a:r>
              <a:rPr lang="en-US" dirty="0"/>
              <a:t>, </a:t>
            </a:r>
            <a:r>
              <a:rPr lang="en-US" dirty="0" err="1"/>
              <a:t>Huuhkovuori</a:t>
            </a:r>
            <a:r>
              <a:rPr lang="en-US" dirty="0"/>
              <a:t>,        </a:t>
            </a:r>
          </a:p>
          <a:p>
            <a:r>
              <a:rPr lang="en-US" dirty="0"/>
              <a:t>     </a:t>
            </a:r>
            <a:r>
              <a:rPr lang="en-US" dirty="0" err="1"/>
              <a:t>Turkkilanvuori</a:t>
            </a:r>
            <a:r>
              <a:rPr lang="en-US" dirty="0"/>
              <a:t> ja </a:t>
            </a:r>
            <a:r>
              <a:rPr lang="en-US" dirty="0" err="1"/>
              <a:t>Käpynäkota</a:t>
            </a: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Katso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  </a:t>
            </a:r>
            <a:r>
              <a:rPr lang="en-US" u="sng" dirty="0">
                <a:solidFill>
                  <a:srgbClr val="FF0000"/>
                </a:solidFill>
              </a:rPr>
              <a:t>www.visitRautalampi.fi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Kuva 2" descr="Kuva, joka sisältää kohteen Grafiikka, ympyrä, muotoilu&#10;&#10;Kuvaus luotu automaattisesti">
            <a:extLst>
              <a:ext uri="{FF2B5EF4-FFF2-40B4-BE49-F238E27FC236}">
                <a16:creationId xmlns:a16="http://schemas.microsoft.com/office/drawing/2014/main" id="{62142EC2-5EE1-8D8F-A230-3F9C4D735E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2565400"/>
            <a:ext cx="2387599" cy="2387599"/>
          </a:xfrm>
          <a:prstGeom prst="rect">
            <a:avLst/>
          </a:prstGeom>
        </p:spPr>
      </p:pic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744182CA-1474-E26D-3ACE-DA454E0D6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65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563">
        <p:fade/>
      </p:transition>
    </mc:Choice>
    <mc:Fallback xmlns="">
      <p:transition advTm="23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05BD18-CC17-064F-4B68-BDEF8E96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981" y="428624"/>
            <a:ext cx="4667251" cy="1476375"/>
          </a:xfrm>
        </p:spPr>
        <p:txBody>
          <a:bodyPr/>
          <a:lstStyle/>
          <a:p>
            <a:pPr algn="l"/>
            <a:r>
              <a:rPr lang="en-US" dirty="0" err="1"/>
              <a:t>Tapahtumia</a:t>
            </a:r>
            <a:r>
              <a:rPr lang="en-US" dirty="0"/>
              <a:t> mm.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C36AA8-5CCD-A2C4-E53C-EF1C20BEBB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6" y="1761745"/>
            <a:ext cx="5514974" cy="4189182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300" b="1" dirty="0"/>
              <a:t>MM </a:t>
            </a:r>
            <a:r>
              <a:rPr lang="en-US" sz="2300" b="1" dirty="0" err="1"/>
              <a:t>alamäkiluistelu</a:t>
            </a:r>
            <a:r>
              <a:rPr lang="en-US" sz="2300" b="1" dirty="0"/>
              <a:t> 9.-10.2.2024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300" b="1" dirty="0"/>
              <a:t>Nuapuri Pop 7.-8.6.2024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300" b="1" dirty="0" err="1"/>
              <a:t>Runon</a:t>
            </a:r>
            <a:r>
              <a:rPr lang="en-US" sz="2300" b="1" dirty="0"/>
              <a:t> ja </a:t>
            </a:r>
            <a:r>
              <a:rPr lang="en-US" sz="2300" b="1" dirty="0" err="1"/>
              <a:t>laulun</a:t>
            </a:r>
            <a:r>
              <a:rPr lang="en-US" sz="2300" b="1" dirty="0"/>
              <a:t> </a:t>
            </a:r>
            <a:r>
              <a:rPr lang="en-US" sz="2300" b="1" dirty="0" err="1"/>
              <a:t>Rautalampi</a:t>
            </a:r>
            <a:r>
              <a:rPr lang="en-US" sz="2300" b="1" dirty="0"/>
              <a:t> 24.-30.6.2024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 err="1"/>
              <a:t>Ehtoon</a:t>
            </a:r>
            <a:r>
              <a:rPr lang="en-US" sz="2300" b="1" dirty="0"/>
              <a:t> </a:t>
            </a:r>
            <a:r>
              <a:rPr lang="en-US" sz="2300" b="1" dirty="0" err="1"/>
              <a:t>iltamat</a:t>
            </a:r>
            <a:r>
              <a:rPr lang="en-US" sz="2300" b="1" dirty="0"/>
              <a:t> </a:t>
            </a:r>
            <a:r>
              <a:rPr lang="en-US" sz="2300" b="1" dirty="0" err="1"/>
              <a:t>kesällä</a:t>
            </a:r>
            <a:endParaRPr lang="en-US" sz="23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300" b="1" dirty="0" err="1"/>
              <a:t>Rautalammin</a:t>
            </a:r>
            <a:r>
              <a:rPr lang="en-US" sz="2300" b="1" dirty="0"/>
              <a:t> Pestuumarkkinat 14.-15.9.2024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300" b="1" dirty="0" err="1"/>
              <a:t>Suunnistuksen</a:t>
            </a:r>
            <a:r>
              <a:rPr lang="en-US" sz="2300" b="1" dirty="0"/>
              <a:t> </a:t>
            </a:r>
            <a:r>
              <a:rPr lang="en-US" sz="2300" b="1" dirty="0" err="1"/>
              <a:t>viestin</a:t>
            </a:r>
            <a:r>
              <a:rPr lang="en-US" sz="2300" b="1" dirty="0"/>
              <a:t> ja </a:t>
            </a:r>
            <a:r>
              <a:rPr lang="en-US" sz="2300" b="1" dirty="0" err="1"/>
              <a:t>keskimatkan</a:t>
            </a:r>
            <a:r>
              <a:rPr lang="en-US" sz="2300" b="1" dirty="0"/>
              <a:t> SM-</a:t>
            </a:r>
            <a:r>
              <a:rPr lang="en-US" sz="2300" b="1" dirty="0" err="1"/>
              <a:t>kisat</a:t>
            </a:r>
            <a:r>
              <a:rPr lang="en-US" sz="2300" b="1" dirty="0"/>
              <a:t> 14.-15.9.2024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300" b="1" dirty="0" err="1"/>
              <a:t>Hevosvetokisat</a:t>
            </a:r>
            <a:r>
              <a:rPr lang="en-US" sz="2300" b="1" dirty="0"/>
              <a:t> </a:t>
            </a:r>
            <a:r>
              <a:rPr lang="en-US" sz="2300" b="1" dirty="0" err="1"/>
              <a:t>pestuiden</a:t>
            </a:r>
            <a:r>
              <a:rPr lang="en-US" sz="2300" b="1" dirty="0"/>
              <a:t> </a:t>
            </a:r>
            <a:r>
              <a:rPr lang="en-US" sz="2300" b="1" dirty="0" err="1"/>
              <a:t>aikaan</a:t>
            </a:r>
            <a:endParaRPr lang="en-US" sz="2300" b="1" dirty="0"/>
          </a:p>
          <a:p>
            <a:pPr algn="l"/>
            <a:endParaRPr lang="en-US" sz="2300" b="1" dirty="0"/>
          </a:p>
          <a:p>
            <a:pPr algn="l"/>
            <a:r>
              <a:rPr lang="en-US" sz="2300" b="1" dirty="0"/>
              <a:t>www.rautalampi.fi/tapahtumat</a:t>
            </a:r>
          </a:p>
          <a:p>
            <a:pPr algn="l"/>
            <a:endParaRPr lang="en-US" sz="1600" b="1" dirty="0"/>
          </a:p>
          <a:p>
            <a:pPr algn="l"/>
            <a:endParaRPr lang="en-US" sz="1100" b="1" dirty="0"/>
          </a:p>
        </p:txBody>
      </p:sp>
      <p:pic>
        <p:nvPicPr>
          <p:cNvPr id="6" name="Kuva 5" descr="Kuva, joka sisältää kohteen teksti, Ihmisen kasvot, henkilö, animaatio">
            <a:extLst>
              <a:ext uri="{FF2B5EF4-FFF2-40B4-BE49-F238E27FC236}">
                <a16:creationId xmlns:a16="http://schemas.microsoft.com/office/drawing/2014/main" id="{82F37EE0-BB67-7A60-CB36-28A715CD4E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30" y="428624"/>
            <a:ext cx="5491453" cy="5495925"/>
          </a:xfrm>
          <a:prstGeom prst="rect">
            <a:avLst/>
          </a:prstGeom>
        </p:spPr>
      </p:pic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AFF6827A-49A1-6729-957D-957D1304F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420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3744">
        <p:fade/>
      </p:transition>
    </mc:Choice>
    <mc:Fallback xmlns="">
      <p:transition advTm="337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D1DDE1-6312-DFD7-58F6-A5F7CBD42C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Pyöräillen</a:t>
            </a:r>
            <a:r>
              <a:rPr lang="en-US" dirty="0"/>
              <a:t> </a:t>
            </a:r>
            <a:r>
              <a:rPr lang="en-US" dirty="0" err="1"/>
              <a:t>asfalttia</a:t>
            </a:r>
            <a:r>
              <a:rPr lang="en-US" dirty="0"/>
              <a:t>, </a:t>
            </a:r>
            <a:r>
              <a:rPr lang="en-US" dirty="0" err="1"/>
              <a:t>hiekkateitä</a:t>
            </a:r>
            <a:r>
              <a:rPr lang="en-US" dirty="0"/>
              <a:t> tai </a:t>
            </a:r>
            <a:r>
              <a:rPr lang="en-US" dirty="0" err="1"/>
              <a:t>maastoreittejä</a:t>
            </a:r>
            <a:r>
              <a:rPr lang="en-US" dirty="0"/>
              <a:t> </a:t>
            </a:r>
            <a:r>
              <a:rPr lang="en-US" dirty="0" err="1"/>
              <a:t>pitkin</a:t>
            </a:r>
            <a:endParaRPr lang="en-US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23F4A92-BBD8-C60D-1186-87FD43D943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984" y="4290377"/>
            <a:ext cx="10536576" cy="147637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US" sz="3200" dirty="0" err="1"/>
              <a:t>Kivoja</a:t>
            </a:r>
            <a:r>
              <a:rPr lang="en-US" sz="3200" dirty="0"/>
              <a:t> </a:t>
            </a:r>
            <a:r>
              <a:rPr lang="en-US" sz="3200" dirty="0" err="1"/>
              <a:t>kohteita</a:t>
            </a:r>
            <a:r>
              <a:rPr lang="en-US" sz="3200" dirty="0"/>
              <a:t> </a:t>
            </a:r>
            <a:r>
              <a:rPr lang="en-US" sz="3200" dirty="0" err="1"/>
              <a:t>kesällä</a:t>
            </a:r>
            <a:r>
              <a:rPr lang="en-US" sz="3200" dirty="0"/>
              <a:t> ja </a:t>
            </a:r>
            <a:r>
              <a:rPr lang="en-US" sz="3200" dirty="0" err="1"/>
              <a:t>miksi</a:t>
            </a:r>
            <a:r>
              <a:rPr lang="en-US" sz="3200" dirty="0"/>
              <a:t> </a:t>
            </a:r>
            <a:r>
              <a:rPr lang="en-US" sz="3200" dirty="0" err="1"/>
              <a:t>ei</a:t>
            </a:r>
            <a:r>
              <a:rPr lang="en-US" sz="3200" dirty="0"/>
              <a:t> </a:t>
            </a:r>
            <a:r>
              <a:rPr lang="en-US" sz="3200" dirty="0" err="1"/>
              <a:t>talvellakin</a:t>
            </a:r>
            <a:r>
              <a:rPr lang="en-US" sz="3200" dirty="0"/>
              <a:t> mm. Kerkonkosken </a:t>
            </a:r>
            <a:r>
              <a:rPr lang="en-US" sz="3200" dirty="0" err="1"/>
              <a:t>keidas</a:t>
            </a:r>
            <a:r>
              <a:rPr lang="en-US" sz="3200" dirty="0"/>
              <a:t>, </a:t>
            </a:r>
            <a:r>
              <a:rPr lang="en-US" sz="3200" dirty="0" err="1"/>
              <a:t>Nokisen</a:t>
            </a:r>
            <a:r>
              <a:rPr lang="en-US" sz="3200" dirty="0"/>
              <a:t> </a:t>
            </a:r>
            <a:r>
              <a:rPr lang="en-US" sz="3200" dirty="0" err="1"/>
              <a:t>kioski</a:t>
            </a:r>
            <a:r>
              <a:rPr lang="en-US" sz="3200" dirty="0"/>
              <a:t>, </a:t>
            </a:r>
            <a:r>
              <a:rPr lang="en-US" sz="3200" dirty="0" err="1"/>
              <a:t>Etelä-Konneveden</a:t>
            </a:r>
            <a:r>
              <a:rPr lang="en-US" sz="3200" dirty="0"/>
              <a:t> </a:t>
            </a:r>
            <a:r>
              <a:rPr lang="en-US" sz="3200" dirty="0" err="1"/>
              <a:t>Kansallispuisto</a:t>
            </a:r>
            <a:r>
              <a:rPr lang="en-US" sz="3200" dirty="0"/>
              <a:t>, </a:t>
            </a:r>
            <a:r>
              <a:rPr lang="en-US" sz="3200" dirty="0" err="1"/>
              <a:t>Törmälä</a:t>
            </a:r>
            <a:r>
              <a:rPr lang="en-US" sz="3200" dirty="0"/>
              <a:t>, </a:t>
            </a:r>
            <a:r>
              <a:rPr lang="en-US" sz="3200" dirty="0" err="1"/>
              <a:t>Kivisalmen</a:t>
            </a:r>
            <a:r>
              <a:rPr lang="en-US" sz="3600" dirty="0"/>
              <a:t> </a:t>
            </a:r>
            <a:r>
              <a:rPr lang="en-US" sz="3600" dirty="0" err="1"/>
              <a:t>kievari</a:t>
            </a:r>
            <a:r>
              <a:rPr lang="en-US" sz="3200" dirty="0"/>
              <a:t>, </a:t>
            </a:r>
            <a:r>
              <a:rPr lang="en-US" sz="3200" dirty="0" err="1"/>
              <a:t>Suonenjoki</a:t>
            </a:r>
            <a:r>
              <a:rPr lang="en-US" sz="3200" dirty="0"/>
              <a:t>, </a:t>
            </a:r>
            <a:r>
              <a:rPr lang="en-US" sz="3200" dirty="0" err="1"/>
              <a:t>kartanokierros</a:t>
            </a:r>
            <a:r>
              <a:rPr lang="en-US" sz="3200" dirty="0"/>
              <a:t>,  </a:t>
            </a:r>
            <a:r>
              <a:rPr lang="en-US" sz="3200" dirty="0" err="1"/>
              <a:t>Konnevesi</a:t>
            </a:r>
            <a:r>
              <a:rPr lang="en-US" sz="3200" dirty="0"/>
              <a:t>, </a:t>
            </a:r>
            <a:r>
              <a:rPr lang="en-US" sz="3200" dirty="0" err="1"/>
              <a:t>Korholan</a:t>
            </a:r>
            <a:r>
              <a:rPr lang="en-US" sz="3200" dirty="0"/>
              <a:t> </a:t>
            </a:r>
            <a:r>
              <a:rPr lang="en-US" sz="3200" dirty="0" err="1"/>
              <a:t>lenkki</a:t>
            </a:r>
            <a:r>
              <a:rPr lang="en-US" sz="3200" dirty="0"/>
              <a:t>, </a:t>
            </a:r>
            <a:r>
              <a:rPr lang="en-US" sz="3200" dirty="0" err="1"/>
              <a:t>Tyyrinvirran</a:t>
            </a:r>
            <a:r>
              <a:rPr lang="en-US" sz="3200" dirty="0"/>
              <a:t> </a:t>
            </a:r>
            <a:r>
              <a:rPr lang="en-US" sz="3200" dirty="0" err="1"/>
              <a:t>silta</a:t>
            </a:r>
            <a:r>
              <a:rPr lang="en-US" sz="3200" dirty="0"/>
              <a:t> ja </a:t>
            </a:r>
            <a:r>
              <a:rPr lang="en-US" sz="3200" dirty="0" err="1"/>
              <a:t>lintutorni</a:t>
            </a:r>
            <a:r>
              <a:rPr lang="en-US" sz="3200" dirty="0"/>
              <a:t> ja </a:t>
            </a:r>
            <a:r>
              <a:rPr lang="en-US" sz="3200" dirty="0" err="1"/>
              <a:t>Vehkamurron</a:t>
            </a:r>
            <a:r>
              <a:rPr lang="en-US" sz="3200" dirty="0"/>
              <a:t> </a:t>
            </a:r>
            <a:r>
              <a:rPr lang="en-US" sz="3200" dirty="0" err="1"/>
              <a:t>reitti</a:t>
            </a:r>
            <a:r>
              <a:rPr lang="en-US" sz="3200" dirty="0"/>
              <a:t> (gravel grinding)</a:t>
            </a:r>
          </a:p>
        </p:txBody>
      </p:sp>
      <p:pic>
        <p:nvPicPr>
          <p:cNvPr id="6" name="Ääni 5">
            <a:hlinkClick r:id="" action="ppaction://media"/>
            <a:extLst>
              <a:ext uri="{FF2B5EF4-FFF2-40B4-BE49-F238E27FC236}">
                <a16:creationId xmlns:a16="http://schemas.microsoft.com/office/drawing/2014/main" id="{BCDB1D8E-5F39-32C1-4D25-BB7EFE7B4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825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7393">
        <p:fade/>
      </p:transition>
    </mc:Choice>
    <mc:Fallback xmlns="">
      <p:transition advTm="27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A9D31C9-A12F-59B1-0177-A7F0CF6B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227" y="-663787"/>
            <a:ext cx="6489612" cy="2054437"/>
          </a:xfrm>
        </p:spPr>
        <p:txBody>
          <a:bodyPr/>
          <a:lstStyle/>
          <a:p>
            <a:r>
              <a:rPr lang="en-US" dirty="0" err="1"/>
              <a:t>Ladut</a:t>
            </a:r>
            <a:r>
              <a:rPr lang="en-US" dirty="0"/>
              <a:t> ja </a:t>
            </a:r>
            <a:r>
              <a:rPr lang="en-US" dirty="0" err="1"/>
              <a:t>jääkentät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18BA58D-9317-90CD-05DD-3778D6B4DC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1227" y="1737784"/>
            <a:ext cx="6489612" cy="29337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Latsinmäen</a:t>
            </a:r>
            <a:r>
              <a:rPr lang="en-US" dirty="0"/>
              <a:t> </a:t>
            </a:r>
            <a:r>
              <a:rPr lang="en-US" dirty="0" err="1"/>
              <a:t>kilpaladut</a:t>
            </a:r>
            <a:r>
              <a:rPr lang="en-US" dirty="0"/>
              <a:t> ja </a:t>
            </a:r>
            <a:r>
              <a:rPr lang="en-US" dirty="0" err="1"/>
              <a:t>juoksupolut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Korholan</a:t>
            </a:r>
            <a:r>
              <a:rPr lang="en-US" dirty="0"/>
              <a:t> </a:t>
            </a:r>
            <a:r>
              <a:rPr lang="en-US" dirty="0" err="1"/>
              <a:t>lenkki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Laakkolan</a:t>
            </a:r>
            <a:r>
              <a:rPr lang="en-US" dirty="0"/>
              <a:t> </a:t>
            </a:r>
            <a:r>
              <a:rPr lang="en-US" dirty="0" err="1"/>
              <a:t>lenkki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Jääladut</a:t>
            </a:r>
            <a:r>
              <a:rPr lang="en-US" dirty="0"/>
              <a:t> (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mahdollista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Alamäkiluistelu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Kerkonkosken latu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Kirkonkylän</a:t>
            </a:r>
            <a:r>
              <a:rPr lang="en-US" dirty="0"/>
              <a:t> ja Kerkonkosken </a:t>
            </a:r>
            <a:r>
              <a:rPr lang="en-US" dirty="0" err="1"/>
              <a:t>kiekkokaukalo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Katso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  </a:t>
            </a:r>
            <a:r>
              <a:rPr lang="en-US" u="sng" dirty="0">
                <a:solidFill>
                  <a:srgbClr val="FF0000"/>
                </a:solidFill>
              </a:rPr>
              <a:t>www.visitRautalampi.fi </a:t>
            </a:r>
          </a:p>
          <a:p>
            <a:endParaRPr lang="en-US" dirty="0"/>
          </a:p>
        </p:txBody>
      </p:sp>
      <p:pic>
        <p:nvPicPr>
          <p:cNvPr id="3" name="Kuva 2" descr="Kuva, joka sisältää kohteen Grafiikka, ympyrä, muotoilu&#10;&#10;Kuvaus luotu automaattisesti">
            <a:extLst>
              <a:ext uri="{FF2B5EF4-FFF2-40B4-BE49-F238E27FC236}">
                <a16:creationId xmlns:a16="http://schemas.microsoft.com/office/drawing/2014/main" id="{62142EC2-5EE1-8D8F-A230-3F9C4D735E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2565400"/>
            <a:ext cx="2387599" cy="2387599"/>
          </a:xfrm>
          <a:prstGeom prst="rect">
            <a:avLst/>
          </a:prstGeom>
        </p:spPr>
      </p:pic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9E0CE213-4A30-EF79-479F-12E5CBFF6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31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1688">
        <p:fade/>
      </p:transition>
    </mc:Choice>
    <mc:Fallback xmlns="">
      <p:transition advTm="21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A9D31C9-A12F-59B1-0177-A7F0CF6B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227" y="-663787"/>
            <a:ext cx="6166273" cy="1940137"/>
          </a:xfrm>
        </p:spPr>
        <p:txBody>
          <a:bodyPr/>
          <a:lstStyle/>
          <a:p>
            <a:r>
              <a:rPr lang="en-US" dirty="0" err="1"/>
              <a:t>Vesistö</a:t>
            </a:r>
            <a:r>
              <a:rPr lang="en-US" dirty="0"/>
              <a:t>, </a:t>
            </a:r>
            <a:r>
              <a:rPr lang="en-US" dirty="0" err="1"/>
              <a:t>kosket</a:t>
            </a:r>
            <a:r>
              <a:rPr lang="en-US" dirty="0"/>
              <a:t> ja </a:t>
            </a:r>
            <a:r>
              <a:rPr lang="en-US" dirty="0" err="1"/>
              <a:t>sillat</a:t>
            </a:r>
            <a:r>
              <a:rPr lang="en-US" dirty="0"/>
              <a:t>!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18BA58D-9317-90CD-05DD-3778D6B4DC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557" y="1633009"/>
            <a:ext cx="6489612" cy="29337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Lukuisat</a:t>
            </a:r>
            <a:r>
              <a:rPr lang="en-US" dirty="0"/>
              <a:t> </a:t>
            </a:r>
            <a:r>
              <a:rPr lang="en-US" dirty="0" err="1"/>
              <a:t>laavut</a:t>
            </a:r>
            <a:r>
              <a:rPr lang="en-US" dirty="0"/>
              <a:t> </a:t>
            </a:r>
            <a:r>
              <a:rPr lang="en-US" dirty="0" err="1"/>
              <a:t>vesireittien</a:t>
            </a:r>
            <a:r>
              <a:rPr lang="en-US" dirty="0"/>
              <a:t> </a:t>
            </a:r>
            <a:r>
              <a:rPr lang="en-US" dirty="0" err="1"/>
              <a:t>varrella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Melontareitit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Kirkkovenesoutu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Satamat</a:t>
            </a:r>
            <a:r>
              <a:rPr lang="en-US" dirty="0"/>
              <a:t> ja </a:t>
            </a:r>
            <a:r>
              <a:rPr lang="en-US" dirty="0" err="1"/>
              <a:t>rantautumispaikat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Venepaikat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Rautalammin</a:t>
            </a:r>
            <a:r>
              <a:rPr lang="en-US" dirty="0"/>
              <a:t> </a:t>
            </a:r>
            <a:r>
              <a:rPr lang="en-US" dirty="0" err="1"/>
              <a:t>ympäri</a:t>
            </a:r>
            <a:r>
              <a:rPr lang="en-US" dirty="0"/>
              <a:t> </a:t>
            </a:r>
            <a:r>
              <a:rPr lang="en-US" dirty="0" err="1"/>
              <a:t>vesiteitse</a:t>
            </a:r>
            <a:r>
              <a:rPr lang="en-US" dirty="0"/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Konnekoski</a:t>
            </a:r>
            <a:r>
              <a:rPr lang="en-US" dirty="0"/>
              <a:t>, </a:t>
            </a:r>
            <a:r>
              <a:rPr lang="en-US" dirty="0" err="1"/>
              <a:t>Nokisenkoski</a:t>
            </a:r>
            <a:r>
              <a:rPr lang="en-US" dirty="0"/>
              <a:t>, </a:t>
            </a:r>
            <a:r>
              <a:rPr lang="en-US" dirty="0" err="1"/>
              <a:t>Kerkonkoski</a:t>
            </a:r>
            <a:r>
              <a:rPr lang="en-US" dirty="0"/>
              <a:t>, </a:t>
            </a:r>
            <a:r>
              <a:rPr lang="en-US" dirty="0" err="1"/>
              <a:t>Tyyrinvirta</a:t>
            </a:r>
            <a:r>
              <a:rPr lang="en-US" dirty="0"/>
              <a:t>, </a:t>
            </a:r>
            <a:r>
              <a:rPr lang="en-US" dirty="0" err="1"/>
              <a:t>Kattilanvirta</a:t>
            </a:r>
            <a:r>
              <a:rPr lang="en-US" dirty="0"/>
              <a:t>, </a:t>
            </a:r>
            <a:r>
              <a:rPr lang="en-US" dirty="0" err="1"/>
              <a:t>Toholahti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Katso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  </a:t>
            </a:r>
            <a:r>
              <a:rPr lang="en-US" u="sng" dirty="0">
                <a:solidFill>
                  <a:srgbClr val="FF0000"/>
                </a:solidFill>
              </a:rPr>
              <a:t>www.visitRautalampi.fi </a:t>
            </a:r>
          </a:p>
          <a:p>
            <a:endParaRPr lang="en-US" dirty="0"/>
          </a:p>
        </p:txBody>
      </p:sp>
      <p:pic>
        <p:nvPicPr>
          <p:cNvPr id="3" name="Kuva 2" descr="Kuva, joka sisältää kohteen Grafiikka, ympyrä, muotoilu&#10;&#10;Kuvaus luotu automaattisesti">
            <a:extLst>
              <a:ext uri="{FF2B5EF4-FFF2-40B4-BE49-F238E27FC236}">
                <a16:creationId xmlns:a16="http://schemas.microsoft.com/office/drawing/2014/main" id="{62142EC2-5EE1-8D8F-A230-3F9C4D735E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2565400"/>
            <a:ext cx="2387599" cy="2387599"/>
          </a:xfrm>
          <a:prstGeom prst="rect">
            <a:avLst/>
          </a:prstGeom>
        </p:spPr>
      </p:pic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4B37248C-4FD1-BECE-354F-0442F079D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95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2970">
        <p:fade/>
      </p:transition>
    </mc:Choice>
    <mc:Fallback xmlns="">
      <p:transition advTm="22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3E03D1-057A-8DDA-AA9C-C39E53502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494" y="1173845"/>
            <a:ext cx="5733854" cy="2890522"/>
          </a:xfrm>
        </p:spPr>
        <p:txBody>
          <a:bodyPr/>
          <a:lstStyle/>
          <a:p>
            <a:r>
              <a:rPr lang="en-US" dirty="0" err="1"/>
              <a:t>Rakennuskulttuuri</a:t>
            </a:r>
            <a:r>
              <a:rPr lang="en-US" dirty="0"/>
              <a:t> ja </a:t>
            </a:r>
            <a:r>
              <a:rPr lang="en-US" dirty="0" err="1"/>
              <a:t>patsaat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857C3C-A4D1-8883-AED8-40CDACA76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494" y="1817314"/>
            <a:ext cx="6489612" cy="38668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Kirjasto</a:t>
            </a:r>
            <a:r>
              <a:rPr lang="en-US" sz="2000" dirty="0"/>
              <a:t>, </a:t>
            </a:r>
            <a:r>
              <a:rPr lang="en-US" sz="2000" dirty="0" err="1"/>
              <a:t>kirjaston</a:t>
            </a:r>
            <a:r>
              <a:rPr lang="en-US" sz="2000" dirty="0"/>
              <a:t> </a:t>
            </a:r>
            <a:r>
              <a:rPr lang="en-US" sz="2000" dirty="0" err="1"/>
              <a:t>kivijalka</a:t>
            </a:r>
            <a:r>
              <a:rPr lang="en-US" sz="2000" dirty="0"/>
              <a:t>, </a:t>
            </a:r>
            <a:r>
              <a:rPr lang="en-US" sz="2000" dirty="0" err="1"/>
              <a:t>kirjaston</a:t>
            </a:r>
            <a:r>
              <a:rPr lang="en-US" sz="2000" dirty="0"/>
              <a:t> </a:t>
            </a:r>
            <a:r>
              <a:rPr lang="en-US" sz="2000" dirty="0" err="1"/>
              <a:t>näyttelytila</a:t>
            </a:r>
            <a:r>
              <a:rPr lang="en-US" sz="2000" dirty="0"/>
              <a:t>, </a:t>
            </a:r>
            <a:r>
              <a:rPr lang="en-US" sz="2000" dirty="0" err="1"/>
              <a:t>tutkijanhuone</a:t>
            </a:r>
            <a:r>
              <a:rPr lang="en-US" sz="2000" dirty="0"/>
              <a:t> ja </a:t>
            </a:r>
            <a:r>
              <a:rPr lang="en-US" sz="2000" dirty="0" err="1"/>
              <a:t>etätyötila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Rautalammin</a:t>
            </a:r>
            <a:r>
              <a:rPr lang="en-US" sz="2000" dirty="0"/>
              <a:t> </a:t>
            </a:r>
            <a:r>
              <a:rPr lang="en-US" sz="2000" dirty="0" err="1"/>
              <a:t>museo</a:t>
            </a:r>
            <a:r>
              <a:rPr lang="en-US" sz="2000" dirty="0"/>
              <a:t>: </a:t>
            </a:r>
            <a:r>
              <a:rPr lang="en-US" sz="2000" dirty="0" err="1"/>
              <a:t>vaihtuvat</a:t>
            </a:r>
            <a:r>
              <a:rPr lang="en-US" sz="2000" dirty="0"/>
              <a:t> </a:t>
            </a:r>
            <a:r>
              <a:rPr lang="en-US" sz="2000" dirty="0" err="1"/>
              <a:t>näyttelyt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Ratsastuslukio</a:t>
            </a:r>
            <a:r>
              <a:rPr lang="en-US" sz="2000" dirty="0"/>
              <a:t> ja </a:t>
            </a:r>
            <a:r>
              <a:rPr lang="en-US" sz="2000" dirty="0" err="1"/>
              <a:t>Satulateatteri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Kirkko</a:t>
            </a:r>
            <a:r>
              <a:rPr lang="en-US" sz="2000" dirty="0"/>
              <a:t>, S</a:t>
            </a:r>
            <a:r>
              <a:rPr lang="en-US" sz="2000"/>
              <a:t>uomen</a:t>
            </a:r>
            <a:r>
              <a:rPr lang="en-US" sz="2000" dirty="0"/>
              <a:t> </a:t>
            </a:r>
            <a:r>
              <a:rPr lang="en-US" sz="2000" dirty="0" err="1"/>
              <a:t>suurimpia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Upeita</a:t>
            </a:r>
            <a:r>
              <a:rPr lang="en-US" sz="2000" dirty="0"/>
              <a:t> </a:t>
            </a:r>
            <a:r>
              <a:rPr lang="en-US" sz="2000" dirty="0" err="1"/>
              <a:t>kartanoita</a:t>
            </a:r>
            <a:r>
              <a:rPr lang="en-US" sz="2000" dirty="0"/>
              <a:t>, </a:t>
            </a:r>
            <a:r>
              <a:rPr lang="en-US" sz="2000" dirty="0" err="1"/>
              <a:t>kuten</a:t>
            </a:r>
            <a:r>
              <a:rPr lang="en-US" sz="2000" dirty="0"/>
              <a:t> </a:t>
            </a:r>
            <a:r>
              <a:rPr lang="en-US" sz="2000" dirty="0" err="1"/>
              <a:t>Korhola</a:t>
            </a:r>
            <a:r>
              <a:rPr lang="en-US" sz="2000" dirty="0"/>
              <a:t>, </a:t>
            </a:r>
            <a:r>
              <a:rPr lang="en-US" sz="2000" dirty="0" err="1"/>
              <a:t>Karjalankartano</a:t>
            </a:r>
            <a:r>
              <a:rPr lang="en-US" sz="2000" dirty="0"/>
              <a:t>, </a:t>
            </a:r>
            <a:r>
              <a:rPr lang="en-US" sz="2000" dirty="0" err="1"/>
              <a:t>Ropola</a:t>
            </a:r>
            <a:r>
              <a:rPr lang="en-US" sz="2000" dirty="0"/>
              <a:t>, </a:t>
            </a:r>
            <a:r>
              <a:rPr lang="en-US" sz="2000" dirty="0" err="1"/>
              <a:t>Laakkola</a:t>
            </a:r>
            <a:r>
              <a:rPr lang="en-US" sz="2000" dirty="0"/>
              <a:t>, </a:t>
            </a:r>
            <a:r>
              <a:rPr lang="en-US" sz="2000" dirty="0" err="1"/>
              <a:t>Sahala</a:t>
            </a:r>
            <a:r>
              <a:rPr lang="en-US" sz="2000" dirty="0"/>
              <a:t>, </a:t>
            </a:r>
            <a:r>
              <a:rPr lang="en-US" sz="2000" dirty="0" err="1"/>
              <a:t>Juhannusmäki</a:t>
            </a:r>
            <a:r>
              <a:rPr lang="en-US" sz="2000" dirty="0"/>
              <a:t>, </a:t>
            </a:r>
            <a:r>
              <a:rPr lang="en-US" sz="2000" dirty="0" err="1"/>
              <a:t>Lassila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Delaware-</a:t>
            </a:r>
            <a:r>
              <a:rPr lang="en-US" sz="2000" dirty="0" err="1"/>
              <a:t>patsas</a:t>
            </a:r>
            <a:r>
              <a:rPr lang="en-US" sz="2000" dirty="0"/>
              <a:t> (</a:t>
            </a:r>
            <a:r>
              <a:rPr lang="en-US" sz="2000" dirty="0" err="1"/>
              <a:t>Toivo</a:t>
            </a:r>
            <a:r>
              <a:rPr lang="en-US" sz="2000" dirty="0"/>
              <a:t> </a:t>
            </a:r>
            <a:r>
              <a:rPr lang="en-US" sz="2000" dirty="0" err="1"/>
              <a:t>Anttila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Peuran</a:t>
            </a:r>
            <a:r>
              <a:rPr lang="en-US" sz="2000" dirty="0"/>
              <a:t> </a:t>
            </a:r>
            <a:r>
              <a:rPr lang="en-US" sz="2000" dirty="0" err="1"/>
              <a:t>hautamuistomerkki</a:t>
            </a:r>
            <a:r>
              <a:rPr lang="en-US" sz="2000" dirty="0"/>
              <a:t> (</a:t>
            </a:r>
            <a:r>
              <a:rPr lang="en-US" sz="2000" dirty="0" err="1"/>
              <a:t>Toivo</a:t>
            </a:r>
            <a:r>
              <a:rPr lang="en-US" sz="2000" dirty="0"/>
              <a:t> </a:t>
            </a:r>
            <a:r>
              <a:rPr lang="en-US" sz="2000" dirty="0" err="1"/>
              <a:t>Anttila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Sielulintu</a:t>
            </a:r>
            <a:r>
              <a:rPr lang="en-US" sz="2000" dirty="0"/>
              <a:t> (Ville </a:t>
            </a:r>
            <a:r>
              <a:rPr lang="en-US" sz="2000" dirty="0" err="1"/>
              <a:t>Vallgren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Muusa</a:t>
            </a:r>
            <a:r>
              <a:rPr lang="en-US" sz="2000" dirty="0"/>
              <a:t>, </a:t>
            </a:r>
            <a:r>
              <a:rPr lang="en-US" sz="2000" dirty="0" err="1"/>
              <a:t>kirjaston</a:t>
            </a:r>
            <a:r>
              <a:rPr lang="en-US" sz="2000" dirty="0"/>
              <a:t> </a:t>
            </a:r>
            <a:r>
              <a:rPr lang="en-US" sz="2000" dirty="0" err="1"/>
              <a:t>edessä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Vanhan</a:t>
            </a:r>
            <a:r>
              <a:rPr lang="en-US" sz="2000" dirty="0"/>
              <a:t> </a:t>
            </a:r>
            <a:r>
              <a:rPr lang="en-US" sz="2000" dirty="0" err="1"/>
              <a:t>kirkon</a:t>
            </a:r>
            <a:r>
              <a:rPr lang="en-US" sz="2000" dirty="0"/>
              <a:t> </a:t>
            </a:r>
            <a:r>
              <a:rPr lang="en-US" sz="2000" dirty="0" err="1"/>
              <a:t>muistomerkki</a:t>
            </a:r>
            <a:endParaRPr lang="en-US" sz="2000" dirty="0"/>
          </a:p>
          <a:p>
            <a:r>
              <a:rPr lang="en-US" sz="2000" dirty="0"/>
              <a:t> </a:t>
            </a:r>
          </a:p>
        </p:txBody>
      </p:sp>
      <p:pic>
        <p:nvPicPr>
          <p:cNvPr id="6" name="Ääni 5">
            <a:hlinkClick r:id="" action="ppaction://media"/>
            <a:extLst>
              <a:ext uri="{FF2B5EF4-FFF2-40B4-BE49-F238E27FC236}">
                <a16:creationId xmlns:a16="http://schemas.microsoft.com/office/drawing/2014/main" id="{BD1B31A3-EAFE-B69B-AEBF-4729C1F94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97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8887">
        <p:fade/>
      </p:transition>
    </mc:Choice>
    <mc:Fallback xmlns="">
      <p:transition advTm="38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19AE35-AE39-7022-E165-B580B1EA3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6489612" cy="960121"/>
          </a:xfrm>
        </p:spPr>
        <p:txBody>
          <a:bodyPr/>
          <a:lstStyle/>
          <a:p>
            <a:r>
              <a:rPr lang="en-US" dirty="0" err="1"/>
              <a:t>Eläimellistä</a:t>
            </a:r>
            <a:r>
              <a:rPr lang="en-US" dirty="0"/>
              <a:t> </a:t>
            </a:r>
            <a:r>
              <a:rPr lang="en-US" dirty="0" err="1"/>
              <a:t>menoa</a:t>
            </a:r>
            <a:endParaRPr lang="en-US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BF5AD96-D9D7-A191-B48A-55290B9263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360" y="1866900"/>
            <a:ext cx="6489612" cy="3162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Wanha</a:t>
            </a:r>
            <a:r>
              <a:rPr lang="en-US" sz="2800" dirty="0"/>
              <a:t> </a:t>
            </a:r>
            <a:r>
              <a:rPr lang="en-US" sz="2800" dirty="0" err="1"/>
              <a:t>Ratsastuskeskus</a:t>
            </a:r>
            <a:r>
              <a:rPr lang="en-US" sz="2800" dirty="0"/>
              <a:t>: </a:t>
            </a:r>
            <a:r>
              <a:rPr lang="en-US" sz="2800" dirty="0" err="1"/>
              <a:t>upea</a:t>
            </a:r>
            <a:r>
              <a:rPr lang="en-US" sz="2800" dirty="0"/>
              <a:t> </a:t>
            </a:r>
            <a:r>
              <a:rPr lang="en-US" sz="2800" dirty="0" err="1"/>
              <a:t>talli</a:t>
            </a:r>
            <a:r>
              <a:rPr lang="en-US" sz="2800" dirty="0"/>
              <a:t> ja </a:t>
            </a:r>
            <a:r>
              <a:rPr lang="en-US" sz="2800" dirty="0" err="1"/>
              <a:t>sisämaneesi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Rautalammin</a:t>
            </a:r>
            <a:r>
              <a:rPr lang="en-US" sz="2800" dirty="0"/>
              <a:t> </a:t>
            </a:r>
            <a:r>
              <a:rPr lang="en-US" sz="2800" dirty="0" err="1"/>
              <a:t>kennelkerho</a:t>
            </a:r>
            <a:r>
              <a:rPr lang="en-US" sz="2800" dirty="0"/>
              <a:t>, mm. </a:t>
            </a:r>
            <a:r>
              <a:rPr lang="en-US" sz="2800" dirty="0" err="1"/>
              <a:t>koirapuisto</a:t>
            </a:r>
            <a:r>
              <a:rPr lang="en-US" sz="2800" dirty="0"/>
              <a:t> </a:t>
            </a:r>
            <a:r>
              <a:rPr lang="en-US" sz="2800" dirty="0" err="1"/>
              <a:t>teollisuusaluella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Metsästysseurat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Erinomaiset</a:t>
            </a:r>
            <a:r>
              <a:rPr lang="en-US" sz="2800" dirty="0"/>
              <a:t> </a:t>
            </a:r>
            <a:r>
              <a:rPr lang="en-US" sz="2800" dirty="0" err="1"/>
              <a:t>kalastusmahdollisuudet</a:t>
            </a:r>
            <a:r>
              <a:rPr lang="en-US" sz="2800" dirty="0"/>
              <a:t> </a:t>
            </a:r>
            <a:r>
              <a:rPr lang="en-US" sz="2800" dirty="0" err="1"/>
              <a:t>niin</a:t>
            </a:r>
            <a:r>
              <a:rPr lang="en-US" sz="2800" dirty="0"/>
              <a:t> </a:t>
            </a:r>
            <a:r>
              <a:rPr lang="en-US" sz="2800" dirty="0" err="1"/>
              <a:t>järvissä</a:t>
            </a:r>
            <a:r>
              <a:rPr lang="en-US" sz="2800" dirty="0"/>
              <a:t> </a:t>
            </a:r>
            <a:r>
              <a:rPr lang="en-US" sz="2800" dirty="0" err="1"/>
              <a:t>kuin</a:t>
            </a:r>
            <a:r>
              <a:rPr lang="en-US" sz="2800" dirty="0"/>
              <a:t> </a:t>
            </a:r>
            <a:r>
              <a:rPr lang="en-US" sz="2800" dirty="0" err="1"/>
              <a:t>koskissa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Mahtavat</a:t>
            </a:r>
            <a:r>
              <a:rPr lang="en-US" sz="2800" dirty="0"/>
              <a:t> </a:t>
            </a:r>
            <a:r>
              <a:rPr lang="en-US" sz="2800" dirty="0" err="1"/>
              <a:t>sieni</a:t>
            </a:r>
            <a:r>
              <a:rPr lang="en-US" sz="2800" dirty="0"/>
              <a:t>- ja </a:t>
            </a:r>
            <a:r>
              <a:rPr lang="en-US" sz="2800" dirty="0" err="1"/>
              <a:t>marjastusmaastot</a:t>
            </a:r>
            <a:endParaRPr lang="en-US" sz="2800" dirty="0"/>
          </a:p>
          <a:p>
            <a:endParaRPr lang="en-US" dirty="0"/>
          </a:p>
        </p:txBody>
      </p:sp>
      <p:pic>
        <p:nvPicPr>
          <p:cNvPr id="6" name="Ääni 5">
            <a:hlinkClick r:id="" action="ppaction://media"/>
            <a:extLst>
              <a:ext uri="{FF2B5EF4-FFF2-40B4-BE49-F238E27FC236}">
                <a16:creationId xmlns:a16="http://schemas.microsoft.com/office/drawing/2014/main" id="{0612C95C-8E83-5CB5-7868-83AA2CEA1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7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8753">
        <p:fade/>
      </p:transition>
    </mc:Choice>
    <mc:Fallback xmlns="">
      <p:transition advTm="18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05BD18-CC17-064F-4B68-BDEF8E96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4424" y="1560013"/>
            <a:ext cx="10134602" cy="1476375"/>
          </a:xfrm>
        </p:spPr>
        <p:txBody>
          <a:bodyPr/>
          <a:lstStyle/>
          <a:p>
            <a:r>
              <a:rPr lang="en-US" dirty="0" err="1"/>
              <a:t>Rautaisen</a:t>
            </a:r>
            <a:r>
              <a:rPr lang="en-US" dirty="0"/>
              <a:t> </a:t>
            </a:r>
            <a:r>
              <a:rPr lang="en-US" dirty="0" err="1"/>
              <a:t>rohkea</a:t>
            </a:r>
            <a:r>
              <a:rPr lang="en-US" dirty="0"/>
              <a:t> </a:t>
            </a:r>
            <a:r>
              <a:rPr lang="en-US" dirty="0" err="1"/>
              <a:t>Rautalampi</a:t>
            </a:r>
            <a:endParaRPr lang="en-US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C36AA8-5CCD-A2C4-E53C-EF1C20BEBB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6776" y="2939799"/>
            <a:ext cx="10382250" cy="1822701"/>
          </a:xfrm>
        </p:spPr>
        <p:txBody>
          <a:bodyPr>
            <a:normAutofit/>
          </a:bodyPr>
          <a:lstStyle/>
          <a:p>
            <a:r>
              <a:rPr lang="en-US" sz="4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www.rautalampi.fi</a:t>
            </a:r>
            <a:endParaRPr lang="en-US" sz="4000" dirty="0"/>
          </a:p>
          <a:p>
            <a:r>
              <a:rPr lang="en-US" sz="4000" dirty="0"/>
              <a:t>VisitRautalampi.fi</a:t>
            </a:r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9E6D570C-D865-7C65-EC6F-EDFDFA70E9F3}"/>
              </a:ext>
            </a:extLst>
          </p:cNvPr>
          <p:cNvSpPr txBox="1">
            <a:spLocks/>
          </p:cNvSpPr>
          <p:nvPr/>
        </p:nvSpPr>
        <p:spPr>
          <a:xfrm>
            <a:off x="276225" y="5173785"/>
            <a:ext cx="7781926" cy="182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err="1"/>
              <a:t>Kuvitukset</a:t>
            </a:r>
            <a:r>
              <a:rPr lang="en-US" sz="4000" dirty="0"/>
              <a:t> Emmi-</a:t>
            </a:r>
            <a:r>
              <a:rPr lang="en-US" sz="4000" dirty="0" err="1"/>
              <a:t>Riikka</a:t>
            </a:r>
            <a:r>
              <a:rPr lang="en-US" sz="4000" dirty="0"/>
              <a:t> </a:t>
            </a:r>
            <a:r>
              <a:rPr lang="en-US" sz="4000" dirty="0" err="1"/>
              <a:t>Vartiainen</a:t>
            </a:r>
            <a:endParaRPr lang="en-US" sz="4000" dirty="0"/>
          </a:p>
          <a:p>
            <a:pPr algn="l"/>
            <a:r>
              <a:rPr lang="en-US" sz="4000" dirty="0" err="1"/>
              <a:t>Sisältö</a:t>
            </a:r>
            <a:r>
              <a:rPr lang="en-US" sz="4000" dirty="0"/>
              <a:t> www.rautalampi.fi</a:t>
            </a:r>
          </a:p>
          <a:p>
            <a:pPr algn="l"/>
            <a:endParaRPr lang="en-US" sz="4000" dirty="0"/>
          </a:p>
          <a:p>
            <a:pPr algn="l"/>
            <a:endParaRPr lang="en-US" dirty="0"/>
          </a:p>
        </p:txBody>
      </p:sp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6642A3B5-81A0-C1C0-D10D-638029707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60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916">
        <p:fade/>
      </p:transition>
    </mc:Choice>
    <mc:Fallback xmlns="">
      <p:transition advTm="129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29849A-417B-41A7-704D-2B9C6FCB4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Museokortteli</a:t>
            </a:r>
            <a:r>
              <a:rPr lang="en-US" dirty="0"/>
              <a:t> – </a:t>
            </a:r>
            <a:br>
              <a:rPr lang="en-US" dirty="0"/>
            </a:br>
            <a:r>
              <a:rPr lang="fi-FI" sz="3200" dirty="0"/>
              <a:t>Vanha Rautalampi kätkee sisäänsä monta mielenkiintoista käyntikohdetta</a:t>
            </a:r>
            <a:endParaRPr lang="en-US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77E1CD-2F93-67D6-4977-618C0F677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699" y="4101040"/>
            <a:ext cx="10134600" cy="1476375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Rautalammin</a:t>
            </a:r>
            <a:r>
              <a:rPr lang="en-US" dirty="0"/>
              <a:t> </a:t>
            </a:r>
            <a:r>
              <a:rPr lang="en-US" dirty="0" err="1"/>
              <a:t>kirkko</a:t>
            </a:r>
            <a:r>
              <a:rPr lang="en-US" dirty="0"/>
              <a:t> ja </a:t>
            </a:r>
            <a:r>
              <a:rPr lang="en-US" dirty="0" err="1"/>
              <a:t>kellotapuli</a:t>
            </a:r>
            <a:r>
              <a:rPr lang="en-US" dirty="0"/>
              <a:t>, </a:t>
            </a:r>
            <a:r>
              <a:rPr lang="en-US" dirty="0" err="1"/>
              <a:t>kirkkopuisto</a:t>
            </a:r>
            <a:r>
              <a:rPr lang="en-US" dirty="0"/>
              <a:t>, </a:t>
            </a:r>
            <a:r>
              <a:rPr lang="en-US" dirty="0" err="1"/>
              <a:t>Rautalammin</a:t>
            </a:r>
            <a:r>
              <a:rPr lang="en-US" dirty="0"/>
              <a:t> </a:t>
            </a:r>
            <a:r>
              <a:rPr lang="en-US" dirty="0" err="1"/>
              <a:t>museo</a:t>
            </a:r>
            <a:r>
              <a:rPr lang="en-US" dirty="0"/>
              <a:t>, </a:t>
            </a:r>
            <a:r>
              <a:rPr lang="en-US" dirty="0" err="1"/>
              <a:t>Ravintola</a:t>
            </a:r>
            <a:r>
              <a:rPr lang="en-US" dirty="0"/>
              <a:t> </a:t>
            </a:r>
            <a:r>
              <a:rPr lang="en-US" dirty="0" err="1"/>
              <a:t>Ehtoo</a:t>
            </a:r>
            <a:r>
              <a:rPr lang="en-US" dirty="0"/>
              <a:t>, </a:t>
            </a:r>
            <a:r>
              <a:rPr lang="en-US" dirty="0" err="1"/>
              <a:t>Artteli</a:t>
            </a:r>
            <a:r>
              <a:rPr lang="en-US" dirty="0"/>
              <a:t>, </a:t>
            </a:r>
            <a:r>
              <a:rPr lang="en-US" dirty="0" err="1"/>
              <a:t>Pilvenpiirtäjä</a:t>
            </a:r>
            <a:r>
              <a:rPr lang="en-US" dirty="0"/>
              <a:t>, </a:t>
            </a:r>
            <a:r>
              <a:rPr lang="en-US" dirty="0" err="1"/>
              <a:t>Kelloliike</a:t>
            </a:r>
            <a:r>
              <a:rPr lang="en-US" dirty="0"/>
              <a:t> T.F. Hemming, </a:t>
            </a:r>
            <a:r>
              <a:rPr lang="en-US" dirty="0" err="1"/>
              <a:t>Konttiravontola</a:t>
            </a:r>
            <a:r>
              <a:rPr lang="en-US" dirty="0"/>
              <a:t> Morton, </a:t>
            </a:r>
            <a:r>
              <a:rPr lang="en-US" dirty="0" err="1"/>
              <a:t>Finnskog-leikkipuisto</a:t>
            </a:r>
            <a:r>
              <a:rPr lang="en-US" dirty="0"/>
              <a:t>, </a:t>
            </a:r>
            <a:r>
              <a:rPr lang="en-US" dirty="0" err="1"/>
              <a:t>uimaranta</a:t>
            </a:r>
            <a:r>
              <a:rPr lang="en-US" dirty="0"/>
              <a:t>, </a:t>
            </a:r>
            <a:r>
              <a:rPr lang="en-US" dirty="0" err="1"/>
              <a:t>Pyhän</a:t>
            </a:r>
            <a:r>
              <a:rPr lang="en-US" dirty="0"/>
              <a:t> </a:t>
            </a:r>
            <a:r>
              <a:rPr lang="en-US" dirty="0" err="1"/>
              <a:t>Nikolaoksen</a:t>
            </a:r>
            <a:r>
              <a:rPr lang="en-US" dirty="0"/>
              <a:t> </a:t>
            </a:r>
            <a:r>
              <a:rPr lang="en-US" dirty="0" err="1"/>
              <a:t>kirkko</a:t>
            </a:r>
            <a:r>
              <a:rPr lang="en-US" dirty="0"/>
              <a:t> ja </a:t>
            </a:r>
            <a:r>
              <a:rPr lang="en-US" dirty="0" err="1"/>
              <a:t>hautausmaa</a:t>
            </a:r>
            <a:endParaRPr lang="en-US" dirty="0"/>
          </a:p>
        </p:txBody>
      </p:sp>
      <p:pic>
        <p:nvPicPr>
          <p:cNvPr id="6" name="Ääni 5">
            <a:hlinkClick r:id="" action="ppaction://media"/>
            <a:extLst>
              <a:ext uri="{FF2B5EF4-FFF2-40B4-BE49-F238E27FC236}">
                <a16:creationId xmlns:a16="http://schemas.microsoft.com/office/drawing/2014/main" id="{54956DF9-FE94-7A67-A34F-7781A610D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98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442">
        <p:fade/>
      </p:transition>
    </mc:Choice>
    <mc:Fallback xmlns="">
      <p:transition advTm="25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5AA1A1-ABB5-2D13-F871-3EABCF6E7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59" y="411478"/>
            <a:ext cx="6739891" cy="3493771"/>
          </a:xfrm>
        </p:spPr>
        <p:txBody>
          <a:bodyPr/>
          <a:lstStyle/>
          <a:p>
            <a:r>
              <a:rPr lang="en-US" dirty="0"/>
              <a:t>VARHAISKASVATUS JA ESIOPETUS:</a:t>
            </a:r>
            <a:br>
              <a:rPr lang="en-US" dirty="0"/>
            </a:br>
            <a:r>
              <a:rPr lang="en-US" sz="4400" dirty="0" err="1"/>
              <a:t>Päiväkoti</a:t>
            </a:r>
            <a:r>
              <a:rPr lang="en-US" sz="4400" dirty="0"/>
              <a:t> </a:t>
            </a:r>
            <a:r>
              <a:rPr lang="en-US" sz="4400" dirty="0" err="1"/>
              <a:t>Silmu</a:t>
            </a:r>
            <a:r>
              <a:rPr lang="en-US" sz="4400" dirty="0"/>
              <a:t>, </a:t>
            </a:r>
            <a:r>
              <a:rPr lang="en-US" sz="4400" dirty="0" err="1"/>
              <a:t>Metsäeskarit</a:t>
            </a:r>
            <a:r>
              <a:rPr lang="en-US" sz="4400" dirty="0"/>
              <a:t> ja </a:t>
            </a:r>
            <a:r>
              <a:rPr lang="en-US" sz="4400" dirty="0" err="1"/>
              <a:t>Ryhmäperhepäivähoito</a:t>
            </a:r>
            <a:r>
              <a:rPr lang="en-US" sz="4400" dirty="0"/>
              <a:t> </a:t>
            </a:r>
            <a:r>
              <a:rPr lang="en-US" sz="4400" dirty="0" err="1"/>
              <a:t>Satakieli</a:t>
            </a:r>
            <a:r>
              <a:rPr lang="en-US" sz="4400" dirty="0"/>
              <a:t> (</a:t>
            </a:r>
            <a:r>
              <a:rPr lang="en-US" sz="4400" dirty="0" err="1"/>
              <a:t>Kerkonkoski</a:t>
            </a:r>
            <a:r>
              <a:rPr lang="en-US" sz="4400" dirty="0"/>
              <a:t>)</a:t>
            </a:r>
            <a:endParaRPr lang="en-US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1B7554C-2FBB-243D-E44D-4C829531E7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59" y="4070575"/>
            <a:ext cx="6489612" cy="2271172"/>
          </a:xfrm>
        </p:spPr>
        <p:txBody>
          <a:bodyPr/>
          <a:lstStyle/>
          <a:p>
            <a:r>
              <a:rPr lang="fi-FI" sz="3600" b="0" i="0" dirty="0">
                <a:solidFill>
                  <a:srgbClr val="C5171D"/>
                </a:solidFill>
                <a:effectLst/>
                <a:latin typeface="Soleil W01"/>
              </a:rPr>
              <a:t>Rautalammilla varhaiskasvatusta järjestetään perhepäivähoidossa, ryhmäperhepäivähoidossa ja päiväkodeissa perheen tarpeen mukaan.</a:t>
            </a:r>
            <a:endParaRPr lang="en-US" sz="3600" dirty="0"/>
          </a:p>
        </p:txBody>
      </p:sp>
      <p:pic>
        <p:nvPicPr>
          <p:cNvPr id="6" name="Ääni 5">
            <a:hlinkClick r:id="" action="ppaction://media"/>
            <a:extLst>
              <a:ext uri="{FF2B5EF4-FFF2-40B4-BE49-F238E27FC236}">
                <a16:creationId xmlns:a16="http://schemas.microsoft.com/office/drawing/2014/main" id="{AF57D468-ADBB-7B7F-141F-9C9993FEA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66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9510">
        <p:fade/>
      </p:transition>
    </mc:Choice>
    <mc:Fallback xmlns="">
      <p:transition advTm="19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29849A-417B-41A7-704D-2B9C6FCB4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696" y="1058657"/>
            <a:ext cx="10134602" cy="1476375"/>
          </a:xfrm>
        </p:spPr>
        <p:txBody>
          <a:bodyPr/>
          <a:lstStyle/>
          <a:p>
            <a:r>
              <a:rPr lang="en-US" dirty="0" err="1"/>
              <a:t>Rautalammin</a:t>
            </a:r>
            <a:r>
              <a:rPr lang="en-US" dirty="0"/>
              <a:t> </a:t>
            </a:r>
            <a:r>
              <a:rPr lang="en-US" dirty="0" err="1"/>
              <a:t>leikkipaikat</a:t>
            </a:r>
            <a:r>
              <a:rPr lang="en-US" dirty="0"/>
              <a:t> ja </a:t>
            </a:r>
            <a:r>
              <a:rPr lang="en-US" dirty="0" err="1"/>
              <a:t>uimarannat</a:t>
            </a:r>
            <a:endParaRPr lang="en-US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77E1CD-2F93-67D6-4977-618C0F677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698" y="2831380"/>
            <a:ext cx="10134600" cy="3607519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Finnskog-leikkipuisto</a:t>
            </a:r>
            <a:r>
              <a:rPr lang="en-US" dirty="0"/>
              <a:t>, </a:t>
            </a:r>
            <a:r>
              <a:rPr lang="en-US" dirty="0" err="1"/>
              <a:t>lähellä</a:t>
            </a:r>
            <a:r>
              <a:rPr lang="en-US" dirty="0"/>
              <a:t> </a:t>
            </a:r>
            <a:r>
              <a:rPr lang="en-US" dirty="0" err="1"/>
              <a:t>uimarantaa</a:t>
            </a:r>
            <a:endParaRPr lang="en-US" dirty="0"/>
          </a:p>
          <a:p>
            <a:r>
              <a:rPr lang="en-US" dirty="0" err="1"/>
              <a:t>Alatien</a:t>
            </a:r>
            <a:r>
              <a:rPr lang="en-US" dirty="0"/>
              <a:t> </a:t>
            </a:r>
            <a:r>
              <a:rPr lang="en-US" dirty="0" err="1"/>
              <a:t>leikkipuisto</a:t>
            </a:r>
            <a:endParaRPr lang="en-US" dirty="0"/>
          </a:p>
          <a:p>
            <a:r>
              <a:rPr lang="en-US" dirty="0" err="1"/>
              <a:t>Kirjaston</a:t>
            </a:r>
            <a:r>
              <a:rPr lang="en-US" dirty="0"/>
              <a:t> </a:t>
            </a:r>
            <a:r>
              <a:rPr lang="en-US" dirty="0" err="1"/>
              <a:t>leikkipuisto</a:t>
            </a:r>
            <a:endParaRPr lang="en-US" dirty="0"/>
          </a:p>
          <a:p>
            <a:r>
              <a:rPr lang="en-US" dirty="0"/>
              <a:t>Matti </a:t>
            </a:r>
            <a:r>
              <a:rPr lang="en-US" dirty="0" err="1"/>
              <a:t>Lohen</a:t>
            </a:r>
            <a:r>
              <a:rPr lang="en-US" dirty="0"/>
              <a:t> </a:t>
            </a:r>
            <a:r>
              <a:rPr lang="en-US" dirty="0" err="1"/>
              <a:t>koulu</a:t>
            </a:r>
            <a:endParaRPr lang="en-US" dirty="0"/>
          </a:p>
          <a:p>
            <a:r>
              <a:rPr lang="en-US" dirty="0"/>
              <a:t>Kerkonkosken </a:t>
            </a:r>
            <a:r>
              <a:rPr lang="en-US" dirty="0" err="1"/>
              <a:t>koulu</a:t>
            </a:r>
            <a:endParaRPr lang="en-US" dirty="0"/>
          </a:p>
          <a:p>
            <a:r>
              <a:rPr lang="en-US" dirty="0" err="1"/>
              <a:t>Kalakujan</a:t>
            </a:r>
            <a:r>
              <a:rPr lang="en-US" dirty="0"/>
              <a:t> </a:t>
            </a:r>
            <a:r>
              <a:rPr lang="en-US" dirty="0" err="1"/>
              <a:t>uimaranta</a:t>
            </a:r>
            <a:endParaRPr lang="en-US" dirty="0"/>
          </a:p>
          <a:p>
            <a:r>
              <a:rPr lang="en-US" dirty="0" err="1"/>
              <a:t>Uittis</a:t>
            </a:r>
            <a:endParaRPr lang="en-US" dirty="0"/>
          </a:p>
          <a:p>
            <a:r>
              <a:rPr lang="en-US" dirty="0" err="1"/>
              <a:t>Syväjärven</a:t>
            </a:r>
            <a:r>
              <a:rPr lang="en-US" dirty="0"/>
              <a:t> </a:t>
            </a:r>
            <a:r>
              <a:rPr lang="en-US" dirty="0" err="1"/>
              <a:t>uimaranta</a:t>
            </a:r>
            <a:endParaRPr lang="en-US" dirty="0"/>
          </a:p>
          <a:p>
            <a:r>
              <a:rPr lang="en-US" dirty="0"/>
              <a:t>Kerkonkosken </a:t>
            </a:r>
            <a:r>
              <a:rPr lang="en-US" dirty="0" err="1"/>
              <a:t>uimaranta</a:t>
            </a:r>
            <a:endParaRPr lang="en-US" dirty="0"/>
          </a:p>
          <a:p>
            <a:endParaRPr lang="en-US" dirty="0"/>
          </a:p>
        </p:txBody>
      </p:sp>
      <p:pic>
        <p:nvPicPr>
          <p:cNvPr id="6" name="Ääni 5">
            <a:hlinkClick r:id="" action="ppaction://media"/>
            <a:extLst>
              <a:ext uri="{FF2B5EF4-FFF2-40B4-BE49-F238E27FC236}">
                <a16:creationId xmlns:a16="http://schemas.microsoft.com/office/drawing/2014/main" id="{01B31D07-F7CD-FF6C-7CAE-4B1873942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52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533">
        <p:fade/>
      </p:transition>
    </mc:Choice>
    <mc:Fallback xmlns="">
      <p:transition advTm="20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210CE97-E809-1630-E80D-9A1DB2B9C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085" y="-27974"/>
            <a:ext cx="6489612" cy="1074419"/>
          </a:xfrm>
        </p:spPr>
        <p:txBody>
          <a:bodyPr/>
          <a:lstStyle/>
          <a:p>
            <a:r>
              <a:rPr lang="en-US" dirty="0" err="1"/>
              <a:t>Koulut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10B4EE4-8AAC-3892-39BA-17498E1CC3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9085" y="1086043"/>
            <a:ext cx="6489612" cy="1413069"/>
          </a:xfrm>
        </p:spPr>
        <p:txBody>
          <a:bodyPr/>
          <a:lstStyle/>
          <a:p>
            <a:r>
              <a:rPr lang="en-US" dirty="0" err="1"/>
              <a:t>Kerkonjoen</a:t>
            </a:r>
            <a:r>
              <a:rPr lang="en-US" dirty="0"/>
              <a:t> </a:t>
            </a:r>
            <a:r>
              <a:rPr lang="en-US" dirty="0" err="1"/>
              <a:t>koulu</a:t>
            </a:r>
            <a:r>
              <a:rPr lang="en-US" dirty="0"/>
              <a:t>, </a:t>
            </a:r>
            <a:r>
              <a:rPr lang="en-US" dirty="0" err="1"/>
              <a:t>luokat</a:t>
            </a:r>
            <a:r>
              <a:rPr lang="en-US" dirty="0"/>
              <a:t> 1-6</a:t>
            </a:r>
          </a:p>
          <a:p>
            <a:r>
              <a:rPr lang="en-US" dirty="0"/>
              <a:t>Matti </a:t>
            </a:r>
            <a:r>
              <a:rPr lang="en-US" dirty="0" err="1"/>
              <a:t>Lohen</a:t>
            </a:r>
            <a:r>
              <a:rPr lang="en-US" dirty="0"/>
              <a:t> </a:t>
            </a:r>
            <a:r>
              <a:rPr lang="en-US" dirty="0" err="1"/>
              <a:t>koulu</a:t>
            </a:r>
            <a:r>
              <a:rPr lang="en-US" dirty="0"/>
              <a:t>, </a:t>
            </a:r>
            <a:r>
              <a:rPr lang="en-US" dirty="0" err="1"/>
              <a:t>luokat</a:t>
            </a:r>
            <a:r>
              <a:rPr lang="en-US" dirty="0"/>
              <a:t> 1-9</a:t>
            </a:r>
          </a:p>
          <a:p>
            <a:r>
              <a:rPr lang="en-US" dirty="0" err="1"/>
              <a:t>Ratsastuslukio</a:t>
            </a:r>
            <a:endParaRPr lang="en-US" dirty="0"/>
          </a:p>
          <a:p>
            <a:endParaRPr lang="en-US" dirty="0"/>
          </a:p>
        </p:txBody>
      </p:sp>
      <p:sp>
        <p:nvSpPr>
          <p:cNvPr id="2" name="Otsikko 3">
            <a:extLst>
              <a:ext uri="{FF2B5EF4-FFF2-40B4-BE49-F238E27FC236}">
                <a16:creationId xmlns:a16="http://schemas.microsoft.com/office/drawing/2014/main" id="{04A1FDA6-F145-52EF-A6D9-F9660161A74A}"/>
              </a:ext>
            </a:extLst>
          </p:cNvPr>
          <p:cNvSpPr txBox="1">
            <a:spLocks/>
          </p:cNvSpPr>
          <p:nvPr/>
        </p:nvSpPr>
        <p:spPr>
          <a:xfrm>
            <a:off x="1306617" y="4012521"/>
            <a:ext cx="6489612" cy="9855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i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Sisä-Savon </a:t>
            </a:r>
            <a:r>
              <a:rPr lang="en-US" dirty="0" err="1"/>
              <a:t>kansalaisopisto</a:t>
            </a:r>
            <a:endParaRPr lang="en-US" dirty="0"/>
          </a:p>
          <a:p>
            <a:endParaRPr lang="en-US" dirty="0"/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C62ECF41-47D2-0EE4-1C99-42E74DB8BA01}"/>
              </a:ext>
            </a:extLst>
          </p:cNvPr>
          <p:cNvSpPr txBox="1">
            <a:spLocks/>
          </p:cNvSpPr>
          <p:nvPr/>
        </p:nvSpPr>
        <p:spPr>
          <a:xfrm>
            <a:off x="1306617" y="4505284"/>
            <a:ext cx="6489612" cy="857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Kädentaitoja</a:t>
            </a:r>
            <a:r>
              <a:rPr lang="en-US" dirty="0"/>
              <a:t>, </a:t>
            </a:r>
            <a:r>
              <a:rPr lang="en-US" dirty="0" err="1"/>
              <a:t>musiikkia</a:t>
            </a:r>
            <a:r>
              <a:rPr lang="en-US" dirty="0"/>
              <a:t>, </a:t>
            </a:r>
            <a:r>
              <a:rPr lang="en-US" dirty="0" err="1"/>
              <a:t>voimistelua</a:t>
            </a:r>
            <a:r>
              <a:rPr lang="en-US" dirty="0"/>
              <a:t>, </a:t>
            </a:r>
            <a:r>
              <a:rPr lang="en-US" dirty="0" err="1"/>
              <a:t>jumppaa</a:t>
            </a:r>
            <a:endParaRPr lang="en-US" dirty="0"/>
          </a:p>
          <a:p>
            <a:endParaRPr lang="en-US" dirty="0"/>
          </a:p>
        </p:txBody>
      </p:sp>
      <p:sp>
        <p:nvSpPr>
          <p:cNvPr id="6" name="Otsikko 3">
            <a:extLst>
              <a:ext uri="{FF2B5EF4-FFF2-40B4-BE49-F238E27FC236}">
                <a16:creationId xmlns:a16="http://schemas.microsoft.com/office/drawing/2014/main" id="{67CA54C9-69B3-696E-D1EA-084EB571D04E}"/>
              </a:ext>
            </a:extLst>
          </p:cNvPr>
          <p:cNvSpPr txBox="1">
            <a:spLocks/>
          </p:cNvSpPr>
          <p:nvPr/>
        </p:nvSpPr>
        <p:spPr>
          <a:xfrm>
            <a:off x="413385" y="4998046"/>
            <a:ext cx="6489612" cy="10744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i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Kuopion</a:t>
            </a:r>
            <a:r>
              <a:rPr lang="en-US" dirty="0"/>
              <a:t> </a:t>
            </a:r>
            <a:r>
              <a:rPr lang="en-US" dirty="0" err="1"/>
              <a:t>konservatorio</a:t>
            </a:r>
            <a:endParaRPr lang="en-US" dirty="0"/>
          </a:p>
        </p:txBody>
      </p:sp>
      <p:sp>
        <p:nvSpPr>
          <p:cNvPr id="7" name="Otsikko 3">
            <a:extLst>
              <a:ext uri="{FF2B5EF4-FFF2-40B4-BE49-F238E27FC236}">
                <a16:creationId xmlns:a16="http://schemas.microsoft.com/office/drawing/2014/main" id="{1A2583A3-C854-F9BA-18EA-AF3CA1666EAA}"/>
              </a:ext>
            </a:extLst>
          </p:cNvPr>
          <p:cNvSpPr txBox="1">
            <a:spLocks/>
          </p:cNvSpPr>
          <p:nvPr/>
        </p:nvSpPr>
        <p:spPr>
          <a:xfrm>
            <a:off x="2575560" y="1571090"/>
            <a:ext cx="6489612" cy="10744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i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Ammatillinen</a:t>
            </a:r>
            <a:r>
              <a:rPr lang="en-US" dirty="0"/>
              <a:t> </a:t>
            </a:r>
            <a:r>
              <a:rPr lang="en-US" dirty="0" err="1"/>
              <a:t>koulutus</a:t>
            </a:r>
            <a:endParaRPr lang="en-US" dirty="0"/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54B080B3-A32D-0E11-9BDA-EC2AF8D34B84}"/>
              </a:ext>
            </a:extLst>
          </p:cNvPr>
          <p:cNvSpPr txBox="1">
            <a:spLocks/>
          </p:cNvSpPr>
          <p:nvPr/>
        </p:nvSpPr>
        <p:spPr>
          <a:xfrm>
            <a:off x="2163867" y="2665427"/>
            <a:ext cx="7637358" cy="857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Mahdollisuus</a:t>
            </a:r>
            <a:r>
              <a:rPr lang="en-US" dirty="0"/>
              <a:t> </a:t>
            </a:r>
            <a:r>
              <a:rPr lang="en-US" dirty="0" err="1"/>
              <a:t>suorittaa</a:t>
            </a:r>
            <a:r>
              <a:rPr lang="en-US" dirty="0"/>
              <a:t> </a:t>
            </a:r>
            <a:r>
              <a:rPr lang="en-US" dirty="0" err="1"/>
              <a:t>tutkinto</a:t>
            </a:r>
            <a:r>
              <a:rPr lang="en-US" dirty="0"/>
              <a:t> tai </a:t>
            </a:r>
            <a:r>
              <a:rPr lang="en-US" dirty="0" err="1"/>
              <a:t>tutkinnon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ks</a:t>
            </a:r>
            <a:r>
              <a:rPr lang="en-US" dirty="0"/>
              <a:t>. Sakky.fi</a:t>
            </a:r>
          </a:p>
          <a:p>
            <a:endParaRPr lang="en-US" dirty="0"/>
          </a:p>
        </p:txBody>
      </p:sp>
      <p:pic>
        <p:nvPicPr>
          <p:cNvPr id="11" name="Ääni 10">
            <a:hlinkClick r:id="" action="ppaction://media"/>
            <a:extLst>
              <a:ext uri="{FF2B5EF4-FFF2-40B4-BE49-F238E27FC236}">
                <a16:creationId xmlns:a16="http://schemas.microsoft.com/office/drawing/2014/main" id="{F9B8EB98-6BCB-E8A4-BA5B-21AA2EB9D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67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6047">
        <p:fade/>
      </p:transition>
    </mc:Choice>
    <mc:Fallback xmlns="">
      <p:transition advTm="26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513EC6-362C-CEB6-9391-AEC63AA51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6" y="189573"/>
            <a:ext cx="6890809" cy="520949"/>
          </a:xfrm>
        </p:spPr>
        <p:txBody>
          <a:bodyPr/>
          <a:lstStyle/>
          <a:p>
            <a:r>
              <a:rPr lang="en-US" dirty="0" err="1"/>
              <a:t>Rautalammin</a:t>
            </a:r>
            <a:r>
              <a:rPr lang="en-US" dirty="0"/>
              <a:t> </a:t>
            </a:r>
            <a:r>
              <a:rPr lang="en-US" dirty="0" err="1"/>
              <a:t>kartta</a:t>
            </a:r>
            <a:endParaRPr lang="en-US" dirty="0"/>
          </a:p>
        </p:txBody>
      </p:sp>
      <p:pic>
        <p:nvPicPr>
          <p:cNvPr id="6" name="Kuva 5" descr="Kuva, joka sisältää kohteen teksti, kartta, atlas">
            <a:extLst>
              <a:ext uri="{FF2B5EF4-FFF2-40B4-BE49-F238E27FC236}">
                <a16:creationId xmlns:a16="http://schemas.microsoft.com/office/drawing/2014/main" id="{5914F497-1B3C-B588-C579-20548C14D2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51" y="0"/>
            <a:ext cx="9693898" cy="6858000"/>
          </a:xfrm>
          <a:prstGeom prst="rect">
            <a:avLst/>
          </a:prstGeom>
        </p:spPr>
      </p:pic>
      <p:pic>
        <p:nvPicPr>
          <p:cNvPr id="10" name="Ääni 9">
            <a:hlinkClick r:id="" action="ppaction://media"/>
            <a:extLst>
              <a:ext uri="{FF2B5EF4-FFF2-40B4-BE49-F238E27FC236}">
                <a16:creationId xmlns:a16="http://schemas.microsoft.com/office/drawing/2014/main" id="{B72B755E-CF1D-7499-E451-EBEA156FE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06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402">
        <p:fade/>
      </p:transition>
    </mc:Choice>
    <mc:Fallback xmlns="">
      <p:transition advTm="174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kartta, kuvakaappaus&#10;&#10;Kuvaus luotu automaattisesti">
            <a:extLst>
              <a:ext uri="{FF2B5EF4-FFF2-40B4-BE49-F238E27FC236}">
                <a16:creationId xmlns:a16="http://schemas.microsoft.com/office/drawing/2014/main" id="{A3879685-DDB3-D4E2-0E33-70746141A9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51" y="0"/>
            <a:ext cx="9693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05BD18-CC17-064F-4B68-BDEF8E96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333" y="266171"/>
            <a:ext cx="7418918" cy="1476375"/>
          </a:xfrm>
        </p:spPr>
        <p:txBody>
          <a:bodyPr/>
          <a:lstStyle/>
          <a:p>
            <a:pPr algn="l"/>
            <a:r>
              <a:rPr lang="en-US" dirty="0" err="1"/>
              <a:t>Rautalammin</a:t>
            </a:r>
            <a:r>
              <a:rPr lang="en-US" dirty="0"/>
              <a:t> </a:t>
            </a:r>
            <a:r>
              <a:rPr lang="en-US" dirty="0" err="1"/>
              <a:t>urheilijat</a:t>
            </a:r>
            <a:r>
              <a:rPr lang="en-US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C36AA8-5CCD-A2C4-E53C-EF1C20BEBB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1958974"/>
            <a:ext cx="10477500" cy="389466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i-FI" sz="4800" b="0" i="0" dirty="0">
                <a:effectLst/>
              </a:rPr>
              <a:t>7 alajaostoa: hiihto, jalkapallo, pesäpallo, lentopallo, alamäkiluistelu, voimailu ja frisbeegolf. </a:t>
            </a:r>
          </a:p>
          <a:p>
            <a:pPr algn="l"/>
            <a:r>
              <a:rPr lang="fi-FI" sz="4000" b="0" i="0" dirty="0">
                <a:effectLst/>
              </a:rPr>
              <a:t>Seurassa toteutetaan merkittävää vapaaehtoistyötä lasten - ja nuorten liikuttamiseen ja urheilun mahdollistamiseen. Seuran liikuntaryhmistä saa tietoja jaostojen sivuilta ja ottamalla rohkeasti yhteyttä vetäjiin.</a:t>
            </a:r>
            <a:endParaRPr lang="en-US" sz="4000" dirty="0"/>
          </a:p>
        </p:txBody>
      </p:sp>
      <p:pic>
        <p:nvPicPr>
          <p:cNvPr id="5" name="Kuva 4" descr="Kuva, joka sisältää kohteen logo, Fontti, Grafiikka, symboli&#10;&#10;Kuvaus luotu automaattisesti">
            <a:extLst>
              <a:ext uri="{FF2B5EF4-FFF2-40B4-BE49-F238E27FC236}">
                <a16:creationId xmlns:a16="http://schemas.microsoft.com/office/drawing/2014/main" id="{B9DA7CBD-25A9-1FB2-B769-974442753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85" y="360891"/>
            <a:ext cx="2516324" cy="1413933"/>
          </a:xfrm>
          <a:prstGeom prst="rect">
            <a:avLst/>
          </a:prstGeom>
        </p:spPr>
      </p:pic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FF7949E6-14E5-8266-23B3-B8E407EAF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19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7939">
        <p:fade/>
      </p:transition>
    </mc:Choice>
    <mc:Fallback xmlns="">
      <p:transition advTm="27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Mukautettu 3">
      <a:dk1>
        <a:srgbClr val="000000"/>
      </a:dk1>
      <a:lt1>
        <a:srgbClr val="FFFFFF"/>
      </a:lt1>
      <a:dk2>
        <a:srgbClr val="D8D8D8"/>
      </a:dk2>
      <a:lt2>
        <a:srgbClr val="F2F2F2"/>
      </a:lt2>
      <a:accent1>
        <a:srgbClr val="C4161C"/>
      </a:accent1>
      <a:accent2>
        <a:srgbClr val="1691E3"/>
      </a:accent2>
      <a:accent3>
        <a:srgbClr val="F29C14"/>
      </a:accent3>
      <a:accent4>
        <a:srgbClr val="44AA98"/>
      </a:accent4>
      <a:accent5>
        <a:srgbClr val="F29AC4"/>
      </a:accent5>
      <a:accent6>
        <a:srgbClr val="FEDC5A"/>
      </a:accent6>
      <a:hlink>
        <a:srgbClr val="BA1A16"/>
      </a:hlink>
      <a:folHlink>
        <a:srgbClr val="1691E3"/>
      </a:folHlink>
    </a:clrScheme>
    <a:fontScheme name="Mukautettu 2">
      <a:majorFont>
        <a:latin typeface="Brandon Grotesque Bold"/>
        <a:ea typeface=""/>
        <a:cs typeface=""/>
      </a:majorFont>
      <a:minorFont>
        <a:latin typeface="Brandon Grotesque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ctr" anchorCtr="1">
        <a:noAutofit/>
      </a:bodyPr>
      <a:lstStyle>
        <a:defPPr algn="l">
          <a:defRPr sz="2800" b="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autalammin harrastusmahdollisuudet" id="{76E1D208-14E3-46A3-9FB1-8303712F4977}" vid="{79641A85-E443-4626-AD77-E688CCFEC1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4B194E-8B30-4377-8C59-ECFB902D2A26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71af3243-3dd4-4a8d-8c0d-dd76da1f02a5"/>
    <ds:schemaRef ds:uri="http://schemas.microsoft.com/office/2006/metadata/properties"/>
    <ds:schemaRef ds:uri="http://schemas.microsoft.com/sharepoint/v3"/>
    <ds:schemaRef ds:uri="http://purl.org/dc/terms/"/>
    <ds:schemaRef ds:uri="230e9df3-be65-4c73-a93b-d1236ebd677e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4359</TotalTime>
  <Words>743</Words>
  <Application>Microsoft Office PowerPoint</Application>
  <PresentationFormat>Laajakuva</PresentationFormat>
  <Paragraphs>138</Paragraphs>
  <Slides>24</Slides>
  <Notes>0</Notes>
  <HiddenSlides>0</HiddenSlides>
  <MMClips>23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24</vt:i4>
      </vt:variant>
    </vt:vector>
  </HeadingPairs>
  <TitlesOfParts>
    <vt:vector size="31" baseType="lpstr">
      <vt:lpstr>Arial</vt:lpstr>
      <vt:lpstr>Beth Ellen</vt:lpstr>
      <vt:lpstr>Brandon Grotesque Bold</vt:lpstr>
      <vt:lpstr>Brandon Grotesque Medium</vt:lpstr>
      <vt:lpstr>Calibri</vt:lpstr>
      <vt:lpstr>Soleil W01</vt:lpstr>
      <vt:lpstr>Custom</vt:lpstr>
      <vt:lpstr>Rautalammilla ei oo tekemisenpuutetta - toisaalta voit myös tuijotella järvelle “kun pilvet järviin heijastuu..”</vt:lpstr>
      <vt:lpstr>Pyöräillen asfalttia, hiekkateitä tai maastoreittejä pitkin</vt:lpstr>
      <vt:lpstr>Museokortteli –  Vanha Rautalampi kätkee sisäänsä monta mielenkiintoista käyntikohdetta</vt:lpstr>
      <vt:lpstr>VARHAISKASVATUS JA ESIOPETUS: Päiväkoti Silmu, Metsäeskarit ja Ryhmäperhepäivähoito Satakieli (Kerkonkoski)</vt:lpstr>
      <vt:lpstr>Rautalammin leikkipaikat ja uimarannat</vt:lpstr>
      <vt:lpstr>Koulut</vt:lpstr>
      <vt:lpstr>Rautalammin kartta</vt:lpstr>
      <vt:lpstr>PowerPoint-esitys</vt:lpstr>
      <vt:lpstr>Rautalammin urheilijat </vt:lpstr>
      <vt:lpstr>PowerPoint-esitys</vt:lpstr>
      <vt:lpstr>Uimahalli  </vt:lpstr>
      <vt:lpstr>PowerPoint-esitys</vt:lpstr>
      <vt:lpstr>Liikuntasalit</vt:lpstr>
      <vt:lpstr>PowerPoint-esitys</vt:lpstr>
      <vt:lpstr>Nuokku – nuorisotilat kirjaston kivijalassa</vt:lpstr>
      <vt:lpstr>PowerPoint-esitys</vt:lpstr>
      <vt:lpstr>Yhdistystoiminta</vt:lpstr>
      <vt:lpstr>Upeat polut </vt:lpstr>
      <vt:lpstr>Tapahtumia mm. </vt:lpstr>
      <vt:lpstr>Ladut ja jääkentät</vt:lpstr>
      <vt:lpstr>Vesistö, kosket ja sillat!</vt:lpstr>
      <vt:lpstr>Rakennuskulttuuri ja patsaat    </vt:lpstr>
      <vt:lpstr>Eläimellistä menoa</vt:lpstr>
      <vt:lpstr>Rautaisen rohkea Rautalampi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Emmi-Riikka Vartiainen</dc:creator>
  <cp:lastModifiedBy>Tiina Laitinen</cp:lastModifiedBy>
  <cp:revision>66</cp:revision>
  <dcterms:created xsi:type="dcterms:W3CDTF">2024-02-20T12:06:54Z</dcterms:created>
  <dcterms:modified xsi:type="dcterms:W3CDTF">2025-01-23T07:57:19Z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